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9" r:id="rId5"/>
    <p:sldId id="260" r:id="rId6"/>
    <p:sldId id="263" r:id="rId7"/>
    <p:sldId id="262" r:id="rId8"/>
    <p:sldId id="271" r:id="rId9"/>
    <p:sldId id="275" r:id="rId10"/>
    <p:sldId id="272" r:id="rId11"/>
    <p:sldId id="273" r:id="rId12"/>
    <p:sldId id="274" r:id="rId13"/>
    <p:sldId id="276" r:id="rId14"/>
    <p:sldId id="279" r:id="rId15"/>
    <p:sldId id="280" r:id="rId16"/>
    <p:sldId id="282" r:id="rId17"/>
    <p:sldId id="283" r:id="rId18"/>
    <p:sldId id="284" r:id="rId19"/>
    <p:sldId id="285" r:id="rId20"/>
    <p:sldId id="281" r:id="rId21"/>
    <p:sldId id="277" r:id="rId22"/>
    <p:sldId id="278" r:id="rId23"/>
    <p:sldId id="264" r:id="rId24"/>
    <p:sldId id="265" r:id="rId25"/>
    <p:sldId id="266" r:id="rId26"/>
    <p:sldId id="267" r:id="rId27"/>
    <p:sldId id="268" r:id="rId28"/>
    <p:sldId id="269" r:id="rId29"/>
    <p:sldId id="270" r:id="rId30"/>
    <p:sldId id="286" r:id="rId3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2" Type="http://schemas.openxmlformats.org/officeDocument/2006/relationships/hyperlink" Target="https://zakon.rada.gov.ua/laws/show/1932-12#n138" TargetMode="External"/><Relationship Id="rId1" Type="http://schemas.openxmlformats.org/officeDocument/2006/relationships/hyperlink" Target="https://zakon.rada.gov.ua/laws/show/2210-14#n10"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2" Type="http://schemas.openxmlformats.org/officeDocument/2006/relationships/hyperlink" Target="https://zakon.rada.gov.ua/laws/show/1932-12#n138" TargetMode="External"/><Relationship Id="rId1" Type="http://schemas.openxmlformats.org/officeDocument/2006/relationships/hyperlink" Target="https://zakon.rada.gov.ua/laws/show/2210-14#n1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4224C6-39E4-40B6-904C-1F9A2B04FAC5}" type="doc">
      <dgm:prSet loTypeId="urn:microsoft.com/office/officeart/2005/8/layout/hList7" loCatId="list" qsTypeId="urn:microsoft.com/office/officeart/2005/8/quickstyle/simple1" qsCatId="simple" csTypeId="urn:microsoft.com/office/officeart/2005/8/colors/accent1_2" csCatId="accent1" phldr="1"/>
      <dgm:spPr/>
    </dgm:pt>
    <dgm:pt modelId="{FD7A6B25-3539-48D7-B14D-647DD493793B}">
      <dgm:prSet phldrT="[Текст]"/>
      <dgm:spPr/>
      <dgm:t>
        <a:bodyPr/>
        <a:lstStyle/>
        <a:p>
          <a:r>
            <a:rPr lang="uk-UA" dirty="0" smtClean="0"/>
            <a:t>доступність навчальних приміщень для осіб з інвалідністю та інших </a:t>
          </a:r>
          <a:r>
            <a:rPr lang="uk-UA" noProof="1" smtClean="0"/>
            <a:t>маломобільних</a:t>
          </a:r>
          <a:r>
            <a:rPr lang="uk-UA" dirty="0" smtClean="0"/>
            <a:t> груп населення</a:t>
          </a:r>
          <a:endParaRPr lang="uk-UA" dirty="0"/>
        </a:p>
      </dgm:t>
    </dgm:pt>
    <dgm:pt modelId="{FEDAE216-AE5F-46FC-80CF-F1F7B505EDEB}" type="parTrans" cxnId="{1BB78CB1-98CD-4D52-A515-B8021CC98900}">
      <dgm:prSet/>
      <dgm:spPr/>
    </dgm:pt>
    <dgm:pt modelId="{99E0B9BC-5952-4A78-B7C0-D96BE35335AC}" type="sibTrans" cxnId="{1BB78CB1-98CD-4D52-A515-B8021CC98900}">
      <dgm:prSet/>
      <dgm:spPr/>
    </dgm:pt>
    <dgm:pt modelId="{8A989A14-6D63-4EEB-A502-AFB202D2A697}">
      <dgm:prSet phldrT="[Текст]"/>
      <dgm:spPr/>
      <dgm:t>
        <a:bodyPr/>
        <a:lstStyle/>
        <a:p>
          <a:r>
            <a:rPr lang="uk-UA" dirty="0" smtClean="0"/>
            <a:t>забезпечення гуртожитком </a:t>
          </a:r>
          <a:endParaRPr lang="uk-UA" dirty="0"/>
        </a:p>
      </dgm:t>
    </dgm:pt>
    <dgm:pt modelId="{1637FD05-F52D-471C-9483-5FDA422BD62B}" type="parTrans" cxnId="{EF70F07D-BC7B-4187-A777-D6B765F9B4EB}">
      <dgm:prSet/>
      <dgm:spPr/>
    </dgm:pt>
    <dgm:pt modelId="{588B3B49-FBB5-44D2-8956-F3D20E0E0FA7}" type="sibTrans" cxnId="{EF70F07D-BC7B-4187-A777-D6B765F9B4EB}">
      <dgm:prSet/>
      <dgm:spPr/>
    </dgm:pt>
    <dgm:pt modelId="{6299A694-F44A-484A-A667-89B37E4DF064}">
      <dgm:prSet phldrT="[Текст]"/>
      <dgm:spPr/>
      <dgm:t>
        <a:bodyPr/>
        <a:lstStyle/>
        <a:p>
          <a:r>
            <a:rPr lang="uk-UA" dirty="0" smtClean="0"/>
            <a:t>Медичне обслуговування, організація харчування та прання, ведення бухгалтерського обліку і діловодства можуть забезпечуватися та здійснюватися шляхом залучення ліцензіатами на договірних умовах інших суб’єктів господарювання, що мають право надавати відповідні послуги.</a:t>
          </a:r>
          <a:endParaRPr lang="uk-UA" dirty="0"/>
        </a:p>
      </dgm:t>
    </dgm:pt>
    <dgm:pt modelId="{1A3E9126-A422-4F66-8F90-AA1B7D2F69C2}" type="parTrans" cxnId="{AFC28C31-8188-4CF5-8522-80458B816ACB}">
      <dgm:prSet/>
      <dgm:spPr/>
    </dgm:pt>
    <dgm:pt modelId="{0749845F-303B-4C8C-99C1-475F39D14ED5}" type="sibTrans" cxnId="{AFC28C31-8188-4CF5-8522-80458B816ACB}">
      <dgm:prSet/>
      <dgm:spPr/>
    </dgm:pt>
    <dgm:pt modelId="{C2EBC0DE-1F9E-4308-A7E6-F52E3019B937}" type="pres">
      <dgm:prSet presAssocID="{BC4224C6-39E4-40B6-904C-1F9A2B04FAC5}" presName="Name0" presStyleCnt="0">
        <dgm:presLayoutVars>
          <dgm:dir/>
          <dgm:resizeHandles val="exact"/>
        </dgm:presLayoutVars>
      </dgm:prSet>
      <dgm:spPr/>
    </dgm:pt>
    <dgm:pt modelId="{7646CE5F-6A0F-4F72-95A9-D6B42EFA3DC4}" type="pres">
      <dgm:prSet presAssocID="{BC4224C6-39E4-40B6-904C-1F9A2B04FAC5}" presName="fgShape" presStyleLbl="fgShp" presStyleIdx="0" presStyleCnt="1"/>
      <dgm:spPr/>
    </dgm:pt>
    <dgm:pt modelId="{34D7F275-CE25-4270-A094-94DC58356116}" type="pres">
      <dgm:prSet presAssocID="{BC4224C6-39E4-40B6-904C-1F9A2B04FAC5}" presName="linComp" presStyleCnt="0"/>
      <dgm:spPr/>
    </dgm:pt>
    <dgm:pt modelId="{9D5D071A-8961-488F-8BC3-BC46911837B3}" type="pres">
      <dgm:prSet presAssocID="{FD7A6B25-3539-48D7-B14D-647DD493793B}" presName="compNode" presStyleCnt="0"/>
      <dgm:spPr/>
    </dgm:pt>
    <dgm:pt modelId="{79297C41-5AA6-434F-8039-13C727222E8A}" type="pres">
      <dgm:prSet presAssocID="{FD7A6B25-3539-48D7-B14D-647DD493793B}" presName="bkgdShape" presStyleLbl="node1" presStyleIdx="0" presStyleCnt="3" custLinFactNeighborX="-64" custLinFactNeighborY="778"/>
      <dgm:spPr/>
      <dgm:t>
        <a:bodyPr/>
        <a:lstStyle/>
        <a:p>
          <a:endParaRPr lang="uk-UA"/>
        </a:p>
      </dgm:t>
    </dgm:pt>
    <dgm:pt modelId="{5FA9473C-7A9C-4BE6-8E5C-FFAF392ED8B5}" type="pres">
      <dgm:prSet presAssocID="{FD7A6B25-3539-48D7-B14D-647DD493793B}" presName="nodeTx" presStyleLbl="node1" presStyleIdx="0" presStyleCnt="3">
        <dgm:presLayoutVars>
          <dgm:bulletEnabled val="1"/>
        </dgm:presLayoutVars>
      </dgm:prSet>
      <dgm:spPr/>
      <dgm:t>
        <a:bodyPr/>
        <a:lstStyle/>
        <a:p>
          <a:endParaRPr lang="uk-UA"/>
        </a:p>
      </dgm:t>
    </dgm:pt>
    <dgm:pt modelId="{EF41E8EF-ADA4-4207-8FE9-133C915FD5AD}" type="pres">
      <dgm:prSet presAssocID="{FD7A6B25-3539-48D7-B14D-647DD493793B}" presName="invisiNode" presStyleLbl="node1" presStyleIdx="0" presStyleCnt="3"/>
      <dgm:spPr/>
    </dgm:pt>
    <dgm:pt modelId="{DACE10AD-D965-4B87-9E8D-D5A2DB99DC85}" type="pres">
      <dgm:prSet presAssocID="{FD7A6B25-3539-48D7-B14D-647DD493793B}" presName="imagNode" presStyleLbl="fgImgPlace1" presStyleIdx="0" presStyleCnt="3" custScaleX="153226" custScaleY="121500" custLinFactNeighborX="-2922" custLinFactNeighborY="10518"/>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8DF5925F-903D-49DE-8073-0C02F148C750}" type="pres">
      <dgm:prSet presAssocID="{99E0B9BC-5952-4A78-B7C0-D96BE35335AC}" presName="sibTrans" presStyleLbl="sibTrans2D1" presStyleIdx="0" presStyleCnt="0"/>
      <dgm:spPr/>
    </dgm:pt>
    <dgm:pt modelId="{8FC97F03-5024-49EC-A235-3E00C368CF63}" type="pres">
      <dgm:prSet presAssocID="{8A989A14-6D63-4EEB-A502-AFB202D2A697}" presName="compNode" presStyleCnt="0"/>
      <dgm:spPr/>
    </dgm:pt>
    <dgm:pt modelId="{13829141-8C79-4A6B-A93C-56BF64420504}" type="pres">
      <dgm:prSet presAssocID="{8A989A14-6D63-4EEB-A502-AFB202D2A697}" presName="bkgdShape" presStyleLbl="node1" presStyleIdx="1" presStyleCnt="3"/>
      <dgm:spPr/>
      <dgm:t>
        <a:bodyPr/>
        <a:lstStyle/>
        <a:p>
          <a:endParaRPr lang="uk-UA"/>
        </a:p>
      </dgm:t>
    </dgm:pt>
    <dgm:pt modelId="{150B5A63-8F59-4191-B9B3-24AC76395650}" type="pres">
      <dgm:prSet presAssocID="{8A989A14-6D63-4EEB-A502-AFB202D2A697}" presName="nodeTx" presStyleLbl="node1" presStyleIdx="1" presStyleCnt="3">
        <dgm:presLayoutVars>
          <dgm:bulletEnabled val="1"/>
        </dgm:presLayoutVars>
      </dgm:prSet>
      <dgm:spPr/>
      <dgm:t>
        <a:bodyPr/>
        <a:lstStyle/>
        <a:p>
          <a:endParaRPr lang="uk-UA"/>
        </a:p>
      </dgm:t>
    </dgm:pt>
    <dgm:pt modelId="{DA330F73-1B3B-4EA9-B2AB-9CCFF91EB944}" type="pres">
      <dgm:prSet presAssocID="{8A989A14-6D63-4EEB-A502-AFB202D2A697}" presName="invisiNode" presStyleLbl="node1" presStyleIdx="1" presStyleCnt="3"/>
      <dgm:spPr/>
    </dgm:pt>
    <dgm:pt modelId="{64E0C36D-BD26-4EED-8F4F-AD34392E3782}" type="pres">
      <dgm:prSet presAssocID="{8A989A14-6D63-4EEB-A502-AFB202D2A697}" presName="imagNode" presStyleLbl="fgImgPlace1" presStyleIdx="1" presStyleCnt="3" custScaleX="186980" custScaleY="136692" custLinFactNeighborY="1694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dgm:spPr>
    </dgm:pt>
    <dgm:pt modelId="{96F3E6B0-C72A-4DD9-A8D7-D57A1D5B187E}" type="pres">
      <dgm:prSet presAssocID="{588B3B49-FBB5-44D2-8956-F3D20E0E0FA7}" presName="sibTrans" presStyleLbl="sibTrans2D1" presStyleIdx="0" presStyleCnt="0"/>
      <dgm:spPr/>
    </dgm:pt>
    <dgm:pt modelId="{6827F76E-7217-41DE-BE40-CCF8ECA68E63}" type="pres">
      <dgm:prSet presAssocID="{6299A694-F44A-484A-A667-89B37E4DF064}" presName="compNode" presStyleCnt="0"/>
      <dgm:spPr/>
    </dgm:pt>
    <dgm:pt modelId="{191968AC-096F-49C8-A90A-5912364AE58A}" type="pres">
      <dgm:prSet presAssocID="{6299A694-F44A-484A-A667-89B37E4DF064}" presName="bkgdShape" presStyleLbl="node1" presStyleIdx="2" presStyleCnt="3"/>
      <dgm:spPr/>
      <dgm:t>
        <a:bodyPr/>
        <a:lstStyle/>
        <a:p>
          <a:endParaRPr lang="uk-UA"/>
        </a:p>
      </dgm:t>
    </dgm:pt>
    <dgm:pt modelId="{E1DB013A-DE8D-474A-AD9E-7184CC83CFD0}" type="pres">
      <dgm:prSet presAssocID="{6299A694-F44A-484A-A667-89B37E4DF064}" presName="nodeTx" presStyleLbl="node1" presStyleIdx="2" presStyleCnt="3">
        <dgm:presLayoutVars>
          <dgm:bulletEnabled val="1"/>
        </dgm:presLayoutVars>
      </dgm:prSet>
      <dgm:spPr/>
      <dgm:t>
        <a:bodyPr/>
        <a:lstStyle/>
        <a:p>
          <a:endParaRPr lang="uk-UA"/>
        </a:p>
      </dgm:t>
    </dgm:pt>
    <dgm:pt modelId="{90F180F8-8DA2-4857-A00A-B68CAF04FD3B}" type="pres">
      <dgm:prSet presAssocID="{6299A694-F44A-484A-A667-89B37E4DF064}" presName="invisiNode" presStyleLbl="node1" presStyleIdx="2" presStyleCnt="3"/>
      <dgm:spPr/>
    </dgm:pt>
    <dgm:pt modelId="{BC6FCFDB-80C3-4083-A4C7-68CB788E4254}" type="pres">
      <dgm:prSet presAssocID="{6299A694-F44A-484A-A667-89B37E4DF064}" presName="imagNode" presStyleLbl="fgImgPlace1" presStyleIdx="2" presStyleCnt="3" custScaleX="143878" custScaleY="12500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dgm:spPr>
    </dgm:pt>
  </dgm:ptLst>
  <dgm:cxnLst>
    <dgm:cxn modelId="{B5210320-8DB8-49A4-93BD-0F026334E3B3}" type="presOf" srcId="{BC4224C6-39E4-40B6-904C-1F9A2B04FAC5}" destId="{C2EBC0DE-1F9E-4308-A7E6-F52E3019B937}" srcOrd="0" destOrd="0" presId="urn:microsoft.com/office/officeart/2005/8/layout/hList7"/>
    <dgm:cxn modelId="{6FD4E397-F520-46DA-BF0E-6438787FEEAF}" type="presOf" srcId="{588B3B49-FBB5-44D2-8956-F3D20E0E0FA7}" destId="{96F3E6B0-C72A-4DD9-A8D7-D57A1D5B187E}" srcOrd="0" destOrd="0" presId="urn:microsoft.com/office/officeart/2005/8/layout/hList7"/>
    <dgm:cxn modelId="{AFC28C31-8188-4CF5-8522-80458B816ACB}" srcId="{BC4224C6-39E4-40B6-904C-1F9A2B04FAC5}" destId="{6299A694-F44A-484A-A667-89B37E4DF064}" srcOrd="2" destOrd="0" parTransId="{1A3E9126-A422-4F66-8F90-AA1B7D2F69C2}" sibTransId="{0749845F-303B-4C8C-99C1-475F39D14ED5}"/>
    <dgm:cxn modelId="{B3E85422-2991-45AF-9CB3-F0B899EA913E}" type="presOf" srcId="{6299A694-F44A-484A-A667-89B37E4DF064}" destId="{E1DB013A-DE8D-474A-AD9E-7184CC83CFD0}" srcOrd="1" destOrd="0" presId="urn:microsoft.com/office/officeart/2005/8/layout/hList7"/>
    <dgm:cxn modelId="{B2E88EEB-A5A5-4D39-99FC-6525C9202DA0}" type="presOf" srcId="{FD7A6B25-3539-48D7-B14D-647DD493793B}" destId="{5FA9473C-7A9C-4BE6-8E5C-FFAF392ED8B5}" srcOrd="1" destOrd="0" presId="urn:microsoft.com/office/officeart/2005/8/layout/hList7"/>
    <dgm:cxn modelId="{E86910F0-1506-4958-8AFE-365797448688}" type="presOf" srcId="{99E0B9BC-5952-4A78-B7C0-D96BE35335AC}" destId="{8DF5925F-903D-49DE-8073-0C02F148C750}" srcOrd="0" destOrd="0" presId="urn:microsoft.com/office/officeart/2005/8/layout/hList7"/>
    <dgm:cxn modelId="{1BB78CB1-98CD-4D52-A515-B8021CC98900}" srcId="{BC4224C6-39E4-40B6-904C-1F9A2B04FAC5}" destId="{FD7A6B25-3539-48D7-B14D-647DD493793B}" srcOrd="0" destOrd="0" parTransId="{FEDAE216-AE5F-46FC-80CF-F1F7B505EDEB}" sibTransId="{99E0B9BC-5952-4A78-B7C0-D96BE35335AC}"/>
    <dgm:cxn modelId="{EF70F07D-BC7B-4187-A777-D6B765F9B4EB}" srcId="{BC4224C6-39E4-40B6-904C-1F9A2B04FAC5}" destId="{8A989A14-6D63-4EEB-A502-AFB202D2A697}" srcOrd="1" destOrd="0" parTransId="{1637FD05-F52D-471C-9483-5FDA422BD62B}" sibTransId="{588B3B49-FBB5-44D2-8956-F3D20E0E0FA7}"/>
    <dgm:cxn modelId="{1FE1BC0E-E383-4944-BA76-A24EB89ABA72}" type="presOf" srcId="{6299A694-F44A-484A-A667-89B37E4DF064}" destId="{191968AC-096F-49C8-A90A-5912364AE58A}" srcOrd="0" destOrd="0" presId="urn:microsoft.com/office/officeart/2005/8/layout/hList7"/>
    <dgm:cxn modelId="{39BEB88C-1D9A-423A-8609-24307FEC3BDE}" type="presOf" srcId="{8A989A14-6D63-4EEB-A502-AFB202D2A697}" destId="{13829141-8C79-4A6B-A93C-56BF64420504}" srcOrd="0" destOrd="0" presId="urn:microsoft.com/office/officeart/2005/8/layout/hList7"/>
    <dgm:cxn modelId="{A948CFB3-113E-4538-8F42-FD0C1AAB3B16}" type="presOf" srcId="{FD7A6B25-3539-48D7-B14D-647DD493793B}" destId="{79297C41-5AA6-434F-8039-13C727222E8A}" srcOrd="0" destOrd="0" presId="urn:microsoft.com/office/officeart/2005/8/layout/hList7"/>
    <dgm:cxn modelId="{C8A44BBD-2F38-4063-83D1-C693568E147F}" type="presOf" srcId="{8A989A14-6D63-4EEB-A502-AFB202D2A697}" destId="{150B5A63-8F59-4191-B9B3-24AC76395650}" srcOrd="1" destOrd="0" presId="urn:microsoft.com/office/officeart/2005/8/layout/hList7"/>
    <dgm:cxn modelId="{333E806E-6E0A-45B0-9801-4AB2E330BACB}" type="presParOf" srcId="{C2EBC0DE-1F9E-4308-A7E6-F52E3019B937}" destId="{7646CE5F-6A0F-4F72-95A9-D6B42EFA3DC4}" srcOrd="0" destOrd="0" presId="urn:microsoft.com/office/officeart/2005/8/layout/hList7"/>
    <dgm:cxn modelId="{E3736EDA-03BD-476A-B6EB-CF112BA1A5D8}" type="presParOf" srcId="{C2EBC0DE-1F9E-4308-A7E6-F52E3019B937}" destId="{34D7F275-CE25-4270-A094-94DC58356116}" srcOrd="1" destOrd="0" presId="urn:microsoft.com/office/officeart/2005/8/layout/hList7"/>
    <dgm:cxn modelId="{097658C7-3078-44E7-925B-9E724C0B4B32}" type="presParOf" srcId="{34D7F275-CE25-4270-A094-94DC58356116}" destId="{9D5D071A-8961-488F-8BC3-BC46911837B3}" srcOrd="0" destOrd="0" presId="urn:microsoft.com/office/officeart/2005/8/layout/hList7"/>
    <dgm:cxn modelId="{7D1A922D-FD89-48C7-9D75-2338F91D63A4}" type="presParOf" srcId="{9D5D071A-8961-488F-8BC3-BC46911837B3}" destId="{79297C41-5AA6-434F-8039-13C727222E8A}" srcOrd="0" destOrd="0" presId="urn:microsoft.com/office/officeart/2005/8/layout/hList7"/>
    <dgm:cxn modelId="{88F71BF8-F992-4AE9-B3F9-89521A6F13D5}" type="presParOf" srcId="{9D5D071A-8961-488F-8BC3-BC46911837B3}" destId="{5FA9473C-7A9C-4BE6-8E5C-FFAF392ED8B5}" srcOrd="1" destOrd="0" presId="urn:microsoft.com/office/officeart/2005/8/layout/hList7"/>
    <dgm:cxn modelId="{84BFFE8B-81E7-4B49-AD78-8142AB56068F}" type="presParOf" srcId="{9D5D071A-8961-488F-8BC3-BC46911837B3}" destId="{EF41E8EF-ADA4-4207-8FE9-133C915FD5AD}" srcOrd="2" destOrd="0" presId="urn:microsoft.com/office/officeart/2005/8/layout/hList7"/>
    <dgm:cxn modelId="{345AA921-80F4-4FFD-9A58-29AF9FD88BA7}" type="presParOf" srcId="{9D5D071A-8961-488F-8BC3-BC46911837B3}" destId="{DACE10AD-D965-4B87-9E8D-D5A2DB99DC85}" srcOrd="3" destOrd="0" presId="urn:microsoft.com/office/officeart/2005/8/layout/hList7"/>
    <dgm:cxn modelId="{63B62F29-DED2-4E2F-B058-F1841536FCDC}" type="presParOf" srcId="{34D7F275-CE25-4270-A094-94DC58356116}" destId="{8DF5925F-903D-49DE-8073-0C02F148C750}" srcOrd="1" destOrd="0" presId="urn:microsoft.com/office/officeart/2005/8/layout/hList7"/>
    <dgm:cxn modelId="{7AF90914-7E15-47C0-A442-080AD81989BD}" type="presParOf" srcId="{34D7F275-CE25-4270-A094-94DC58356116}" destId="{8FC97F03-5024-49EC-A235-3E00C368CF63}" srcOrd="2" destOrd="0" presId="urn:microsoft.com/office/officeart/2005/8/layout/hList7"/>
    <dgm:cxn modelId="{BBFD6468-031B-470F-927F-684C6B671F04}" type="presParOf" srcId="{8FC97F03-5024-49EC-A235-3E00C368CF63}" destId="{13829141-8C79-4A6B-A93C-56BF64420504}" srcOrd="0" destOrd="0" presId="urn:microsoft.com/office/officeart/2005/8/layout/hList7"/>
    <dgm:cxn modelId="{2FDA9064-D7FC-4627-9ED1-A6A06342A139}" type="presParOf" srcId="{8FC97F03-5024-49EC-A235-3E00C368CF63}" destId="{150B5A63-8F59-4191-B9B3-24AC76395650}" srcOrd="1" destOrd="0" presId="urn:microsoft.com/office/officeart/2005/8/layout/hList7"/>
    <dgm:cxn modelId="{1841A0A5-C679-488D-9B01-70E876182240}" type="presParOf" srcId="{8FC97F03-5024-49EC-A235-3E00C368CF63}" destId="{DA330F73-1B3B-4EA9-B2AB-9CCFF91EB944}" srcOrd="2" destOrd="0" presId="urn:microsoft.com/office/officeart/2005/8/layout/hList7"/>
    <dgm:cxn modelId="{680511DE-9D8F-4022-9E8D-AD6C1FB5E8F6}" type="presParOf" srcId="{8FC97F03-5024-49EC-A235-3E00C368CF63}" destId="{64E0C36D-BD26-4EED-8F4F-AD34392E3782}" srcOrd="3" destOrd="0" presId="urn:microsoft.com/office/officeart/2005/8/layout/hList7"/>
    <dgm:cxn modelId="{0C267655-823C-44CB-AFE9-84A40AD9A48D}" type="presParOf" srcId="{34D7F275-CE25-4270-A094-94DC58356116}" destId="{96F3E6B0-C72A-4DD9-A8D7-D57A1D5B187E}" srcOrd="3" destOrd="0" presId="urn:microsoft.com/office/officeart/2005/8/layout/hList7"/>
    <dgm:cxn modelId="{9D12F0A5-1755-46EE-9AC8-4776198B3EF9}" type="presParOf" srcId="{34D7F275-CE25-4270-A094-94DC58356116}" destId="{6827F76E-7217-41DE-BE40-CCF8ECA68E63}" srcOrd="4" destOrd="0" presId="urn:microsoft.com/office/officeart/2005/8/layout/hList7"/>
    <dgm:cxn modelId="{49EBEA34-006A-46DE-A28F-8FFF2999A90B}" type="presParOf" srcId="{6827F76E-7217-41DE-BE40-CCF8ECA68E63}" destId="{191968AC-096F-49C8-A90A-5912364AE58A}" srcOrd="0" destOrd="0" presId="urn:microsoft.com/office/officeart/2005/8/layout/hList7"/>
    <dgm:cxn modelId="{8F82DA20-41C3-4C1D-8B22-3B9506887E89}" type="presParOf" srcId="{6827F76E-7217-41DE-BE40-CCF8ECA68E63}" destId="{E1DB013A-DE8D-474A-AD9E-7184CC83CFD0}" srcOrd="1" destOrd="0" presId="urn:microsoft.com/office/officeart/2005/8/layout/hList7"/>
    <dgm:cxn modelId="{825FDDED-4ED5-4EA4-9DD7-8CDF67179481}" type="presParOf" srcId="{6827F76E-7217-41DE-BE40-CCF8ECA68E63}" destId="{90F180F8-8DA2-4857-A00A-B68CAF04FD3B}" srcOrd="2" destOrd="0" presId="urn:microsoft.com/office/officeart/2005/8/layout/hList7"/>
    <dgm:cxn modelId="{C0418747-544E-46AE-BA0C-8DFEB48A7BE0}" type="presParOf" srcId="{6827F76E-7217-41DE-BE40-CCF8ECA68E63}" destId="{BC6FCFDB-80C3-4083-A4C7-68CB788E425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E0D04-22A3-43E9-A18A-7BF1D25347DE}"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uk-UA"/>
        </a:p>
      </dgm:t>
    </dgm:pt>
    <dgm:pt modelId="{A7C5693D-1B63-4FAF-AFDC-027D27717407}">
      <dgm:prSet phldrT="[Текст]"/>
      <dgm:spPr/>
      <dgm:t>
        <a:bodyPr/>
        <a:lstStyle/>
        <a:p>
          <a:r>
            <a:rPr lang="uk-UA" dirty="0" smtClean="0"/>
            <a:t>освітній компонент </a:t>
          </a:r>
          <a:endParaRPr lang="uk-UA" dirty="0"/>
        </a:p>
      </dgm:t>
    </dgm:pt>
    <dgm:pt modelId="{94363DF6-F041-4F9B-9982-9C22A327F800}" type="parTrans" cxnId="{B88554C0-5D98-45DD-99E4-91525502BB40}">
      <dgm:prSet/>
      <dgm:spPr/>
      <dgm:t>
        <a:bodyPr/>
        <a:lstStyle/>
        <a:p>
          <a:endParaRPr lang="uk-UA"/>
        </a:p>
      </dgm:t>
    </dgm:pt>
    <dgm:pt modelId="{75DA907C-1BA6-4872-87F6-56D8C76EF073}" type="sibTrans" cxnId="{B88554C0-5D98-45DD-99E4-91525502BB40}">
      <dgm:prSet/>
      <dgm:spPr/>
      <dgm:t>
        <a:bodyPr/>
        <a:lstStyle/>
        <a:p>
          <a:endParaRPr lang="uk-UA"/>
        </a:p>
      </dgm:t>
    </dgm:pt>
    <dgm:pt modelId="{E5969BF1-B93D-4476-82E7-A1FE6A9244AA}">
      <dgm:prSet phldrT="[Текст]"/>
      <dgm:spPr/>
      <dgm:t>
        <a:bodyPr/>
        <a:lstStyle/>
        <a:p>
          <a:r>
            <a:rPr lang="uk-UA" noProof="0" dirty="0" smtClean="0"/>
            <a:t>спеціальність згідно з документом про вищу освіту або науковий ступінь</a:t>
          </a:r>
          <a:endParaRPr lang="uk-UA" noProof="0" dirty="0"/>
        </a:p>
      </dgm:t>
    </dgm:pt>
    <dgm:pt modelId="{F6E1349C-277C-4E59-8AC7-B64BC03D3678}" type="parTrans" cxnId="{5568EBC1-1DC5-4101-9373-BE0D0C3442D0}">
      <dgm:prSet/>
      <dgm:spPr/>
      <dgm:t>
        <a:bodyPr/>
        <a:lstStyle/>
        <a:p>
          <a:endParaRPr lang="uk-UA"/>
        </a:p>
      </dgm:t>
    </dgm:pt>
    <dgm:pt modelId="{C32DEECC-2C51-4110-A266-F59168777231}" type="sibTrans" cxnId="{5568EBC1-1DC5-4101-9373-BE0D0C3442D0}">
      <dgm:prSet/>
      <dgm:spPr/>
      <dgm:t>
        <a:bodyPr/>
        <a:lstStyle/>
        <a:p>
          <a:endParaRPr lang="uk-UA"/>
        </a:p>
      </dgm:t>
    </dgm:pt>
    <dgm:pt modelId="{EAE920F4-CBE9-43D8-BA80-FF156C00C205}">
      <dgm:prSet phldrT="[Текст]"/>
      <dgm:spPr/>
      <dgm:t>
        <a:bodyPr/>
        <a:lstStyle/>
        <a:p>
          <a:r>
            <a:rPr lang="uk-UA" noProof="0" dirty="0" smtClean="0"/>
            <a:t>досвід практичної роботи за відповідним фахом не менше п’яти років (крім педагогічної чи науково-педагогічної діяльності).</a:t>
          </a:r>
          <a:endParaRPr lang="uk-UA" noProof="0" dirty="0"/>
        </a:p>
      </dgm:t>
    </dgm:pt>
    <dgm:pt modelId="{3AA2BF7D-C184-44A3-9A23-FEB980B98C70}" type="parTrans" cxnId="{1035ED15-DEC0-439A-8102-C25207C4479A}">
      <dgm:prSet/>
      <dgm:spPr/>
      <dgm:t>
        <a:bodyPr/>
        <a:lstStyle/>
        <a:p>
          <a:endParaRPr lang="uk-UA"/>
        </a:p>
      </dgm:t>
    </dgm:pt>
    <dgm:pt modelId="{24AD3DF9-47FE-4759-91CD-E9DA25097D25}" type="sibTrans" cxnId="{1035ED15-DEC0-439A-8102-C25207C4479A}">
      <dgm:prSet/>
      <dgm:spPr/>
      <dgm:t>
        <a:bodyPr/>
        <a:lstStyle/>
        <a:p>
          <a:endParaRPr lang="uk-UA"/>
        </a:p>
      </dgm:t>
    </dgm:pt>
    <dgm:pt modelId="{503CA983-77C9-4892-ABB4-97473A1B3FF6}">
      <dgm:prSet phldrT="[Текст]"/>
      <dgm:spPr/>
      <dgm:t>
        <a:bodyPr/>
        <a:lstStyle/>
        <a:p>
          <a:r>
            <a:rPr lang="uk-UA" dirty="0" smtClean="0"/>
            <a:t>Частка педагогічних працівників</a:t>
          </a:r>
          <a:endParaRPr lang="uk-UA" dirty="0"/>
        </a:p>
      </dgm:t>
    </dgm:pt>
    <dgm:pt modelId="{9594826E-127A-4B6A-AEDA-5FBA6C5388DA}" type="parTrans" cxnId="{1DF18D24-1091-4011-B9D5-5DDED589FEB1}">
      <dgm:prSet/>
      <dgm:spPr/>
      <dgm:t>
        <a:bodyPr/>
        <a:lstStyle/>
        <a:p>
          <a:endParaRPr lang="uk-UA"/>
        </a:p>
      </dgm:t>
    </dgm:pt>
    <dgm:pt modelId="{A7B85610-1D44-4D26-A9BC-DDE062CDDD2F}" type="sibTrans" cxnId="{1DF18D24-1091-4011-B9D5-5DDED589FEB1}">
      <dgm:prSet/>
      <dgm:spPr/>
      <dgm:t>
        <a:bodyPr/>
        <a:lstStyle/>
        <a:p>
          <a:endParaRPr lang="uk-UA"/>
        </a:p>
      </dgm:t>
    </dgm:pt>
    <dgm:pt modelId="{86709DD5-A543-41CE-A756-8BFF52D1B376}">
      <dgm:prSet phldrT="[Текст]" custT="1"/>
      <dgm:spPr/>
      <dgm:t>
        <a:bodyPr/>
        <a:lstStyle/>
        <a:p>
          <a:r>
            <a:rPr lang="uk-UA" sz="1700" noProof="0" dirty="0" smtClean="0"/>
            <a:t>за </a:t>
          </a:r>
          <a:r>
            <a:rPr lang="uk-UA" sz="2000" b="1" noProof="0" dirty="0" smtClean="0"/>
            <a:t>основним місцем роботи,</a:t>
          </a:r>
          <a:r>
            <a:rPr lang="uk-UA" sz="1700" noProof="0" dirty="0" smtClean="0"/>
            <a:t> повинна становити не менше </a:t>
          </a:r>
          <a:r>
            <a:rPr lang="uk-UA" sz="2800" b="1" noProof="0" dirty="0" smtClean="0">
              <a:effectLst>
                <a:outerShdw blurRad="38100" dist="38100" dir="2700000" algn="tl">
                  <a:srgbClr val="000000">
                    <a:alpha val="43137"/>
                  </a:srgbClr>
                </a:outerShdw>
              </a:effectLst>
            </a:rPr>
            <a:t>50 відсотків </a:t>
          </a:r>
          <a:r>
            <a:rPr lang="uk-UA" sz="1700" noProof="0" dirty="0" smtClean="0"/>
            <a:t>за відповідною спеціальністю</a:t>
          </a:r>
          <a:endParaRPr lang="uk-UA" sz="1700" noProof="0" dirty="0"/>
        </a:p>
      </dgm:t>
    </dgm:pt>
    <dgm:pt modelId="{2A3DED4E-4339-4556-858B-A1463D957A26}" type="parTrans" cxnId="{AD849E92-3F1E-46D0-9468-0A79F6AEFF6A}">
      <dgm:prSet/>
      <dgm:spPr/>
      <dgm:t>
        <a:bodyPr/>
        <a:lstStyle/>
        <a:p>
          <a:endParaRPr lang="uk-UA"/>
        </a:p>
      </dgm:t>
    </dgm:pt>
    <dgm:pt modelId="{6A36E107-2D12-44DF-9A68-1AADE382BB75}" type="sibTrans" cxnId="{AD849E92-3F1E-46D0-9468-0A79F6AEFF6A}">
      <dgm:prSet/>
      <dgm:spPr/>
      <dgm:t>
        <a:bodyPr/>
        <a:lstStyle/>
        <a:p>
          <a:endParaRPr lang="uk-UA"/>
        </a:p>
      </dgm:t>
    </dgm:pt>
    <dgm:pt modelId="{1AAF1C51-B89F-4E05-9D8F-FE487FAA876E}">
      <dgm:prSet phldrT="[Текст]"/>
      <dgm:spPr/>
      <dgm:t>
        <a:bodyPr/>
        <a:lstStyle/>
        <a:p>
          <a:r>
            <a:rPr lang="uk-UA" dirty="0" smtClean="0"/>
            <a:t>забезпечення відповідної спеціальності </a:t>
          </a:r>
          <a:endParaRPr lang="uk-UA" dirty="0"/>
        </a:p>
      </dgm:t>
    </dgm:pt>
    <dgm:pt modelId="{1507E03C-A32B-4BDA-909D-9898639B6D8B}" type="parTrans" cxnId="{5B1CD1BF-6C79-4C78-B046-BD21A5591928}">
      <dgm:prSet/>
      <dgm:spPr/>
      <dgm:t>
        <a:bodyPr/>
        <a:lstStyle/>
        <a:p>
          <a:endParaRPr lang="uk-UA"/>
        </a:p>
      </dgm:t>
    </dgm:pt>
    <dgm:pt modelId="{26BCE12C-75D1-498E-A03A-A3BAF24BAD4D}" type="sibTrans" cxnId="{5B1CD1BF-6C79-4C78-B046-BD21A5591928}">
      <dgm:prSet/>
      <dgm:spPr/>
      <dgm:t>
        <a:bodyPr/>
        <a:lstStyle/>
        <a:p>
          <a:endParaRPr lang="uk-UA"/>
        </a:p>
      </dgm:t>
    </dgm:pt>
    <dgm:pt modelId="{B25B8021-3E9B-4EEB-B1CC-3EFB03C96319}">
      <dgm:prSet phldrT="[Текст]" custT="1"/>
      <dgm:spPr/>
      <dgm:t>
        <a:bodyPr/>
        <a:lstStyle/>
        <a:p>
          <a:r>
            <a:rPr lang="uk-UA" sz="2400" b="1" dirty="0" smtClean="0">
              <a:effectLst>
                <a:outerShdw blurRad="38100" dist="38100" dir="2700000" algn="tl">
                  <a:srgbClr val="000000">
                    <a:alpha val="43137"/>
                  </a:srgbClr>
                </a:outerShdw>
              </a:effectLst>
            </a:rPr>
            <a:t>три</a:t>
          </a:r>
          <a:r>
            <a:rPr lang="uk-UA" sz="1700" b="1" dirty="0" smtClean="0">
              <a:effectLst>
                <a:outerShdw blurRad="38100" dist="38100" dir="2700000" algn="tl">
                  <a:srgbClr val="000000">
                    <a:alpha val="43137"/>
                  </a:srgbClr>
                </a:outerShdw>
              </a:effectLst>
            </a:rPr>
            <a:t> ПП за </a:t>
          </a:r>
          <a:r>
            <a:rPr lang="uk-UA" sz="2000" b="1" dirty="0" smtClean="0">
              <a:effectLst>
                <a:outerShdw blurRad="38100" dist="38100" dir="2700000" algn="tl">
                  <a:srgbClr val="000000">
                    <a:alpha val="43137"/>
                  </a:srgbClr>
                </a:outerShdw>
              </a:effectLst>
            </a:rPr>
            <a:t>основним</a:t>
          </a:r>
          <a:r>
            <a:rPr lang="uk-UA" sz="1700" b="1" dirty="0" smtClean="0">
              <a:effectLst>
                <a:outerShdw blurRad="38100" dist="38100" dir="2700000" algn="tl">
                  <a:srgbClr val="000000">
                    <a:alpha val="43137"/>
                  </a:srgbClr>
                </a:outerShdw>
              </a:effectLst>
            </a:rPr>
            <a:t> місцем роботи, </a:t>
          </a:r>
          <a:r>
            <a:rPr lang="uk-UA" sz="1700" dirty="0" smtClean="0"/>
            <a:t>освітня та/або професійна кваліфікація, яких </a:t>
          </a:r>
          <a:r>
            <a:rPr lang="uk-UA" sz="1700" b="1" dirty="0" smtClean="0">
              <a:effectLst>
                <a:outerShdw blurRad="38100" dist="38100" dir="2700000" algn="tl">
                  <a:srgbClr val="000000">
                    <a:alpha val="43137"/>
                  </a:srgbClr>
                </a:outerShdw>
              </a:effectLst>
            </a:rPr>
            <a:t>відповідає спеціальності</a:t>
          </a:r>
          <a:r>
            <a:rPr lang="uk-UA" sz="1700" dirty="0" smtClean="0"/>
            <a:t>, що ліцензується</a:t>
          </a:r>
          <a:endParaRPr lang="uk-UA" sz="1700" b="1" dirty="0">
            <a:effectLst>
              <a:outerShdw blurRad="38100" dist="38100" dir="2700000" algn="tl">
                <a:srgbClr val="000000">
                  <a:alpha val="43137"/>
                </a:srgbClr>
              </a:outerShdw>
            </a:effectLst>
          </a:endParaRPr>
        </a:p>
      </dgm:t>
    </dgm:pt>
    <dgm:pt modelId="{8688343B-A34F-4101-8D25-6622081DC1A4}" type="parTrans" cxnId="{2BE8E62A-B4BB-4ED8-BC6E-DC498DABB4D7}">
      <dgm:prSet/>
      <dgm:spPr/>
      <dgm:t>
        <a:bodyPr/>
        <a:lstStyle/>
        <a:p>
          <a:endParaRPr lang="uk-UA"/>
        </a:p>
      </dgm:t>
    </dgm:pt>
    <dgm:pt modelId="{AD70B79C-C410-4885-A000-82F59AA24257}" type="sibTrans" cxnId="{2BE8E62A-B4BB-4ED8-BC6E-DC498DABB4D7}">
      <dgm:prSet/>
      <dgm:spPr/>
      <dgm:t>
        <a:bodyPr/>
        <a:lstStyle/>
        <a:p>
          <a:endParaRPr lang="uk-UA"/>
        </a:p>
      </dgm:t>
    </dgm:pt>
    <dgm:pt modelId="{23AF7E7C-DD91-4826-B68E-CCCECF648DBE}">
      <dgm:prSet phldrT="[Текст]" custT="1"/>
      <dgm:spPr/>
      <dgm:t>
        <a:bodyPr/>
        <a:lstStyle/>
        <a:p>
          <a:r>
            <a:rPr lang="uk-UA" sz="1700" b="0" noProof="0" dirty="0" smtClean="0">
              <a:effectLst>
                <a:outerShdw blurRad="38100" dist="38100" dir="2700000" algn="tl">
                  <a:srgbClr val="000000">
                    <a:alpha val="43137"/>
                  </a:srgbClr>
                </a:outerShdw>
              </a:effectLst>
            </a:rPr>
            <a:t> не менш як </a:t>
          </a:r>
          <a:r>
            <a:rPr lang="uk-UA" sz="1700" b="1" noProof="0" dirty="0" smtClean="0">
              <a:effectLst>
                <a:outerShdw blurRad="38100" dist="38100" dir="2700000" algn="tl">
                  <a:srgbClr val="000000">
                    <a:alpha val="43137"/>
                  </a:srgbClr>
                </a:outerShdw>
              </a:effectLst>
            </a:rPr>
            <a:t>дві особи мають вищу педагогічну категорію</a:t>
          </a:r>
          <a:endParaRPr lang="uk-UA" sz="1700" b="1" noProof="0" dirty="0">
            <a:effectLst>
              <a:outerShdw blurRad="38100" dist="38100" dir="2700000" algn="tl">
                <a:srgbClr val="000000">
                  <a:alpha val="43137"/>
                </a:srgbClr>
              </a:outerShdw>
            </a:effectLst>
          </a:endParaRPr>
        </a:p>
      </dgm:t>
    </dgm:pt>
    <dgm:pt modelId="{C290B8D2-9A63-426D-B97A-17ED445A801A}" type="parTrans" cxnId="{BCE88965-75D3-4BA4-B06F-7222273C6A6D}">
      <dgm:prSet/>
      <dgm:spPr/>
      <dgm:t>
        <a:bodyPr/>
        <a:lstStyle/>
        <a:p>
          <a:endParaRPr lang="uk-UA"/>
        </a:p>
      </dgm:t>
    </dgm:pt>
    <dgm:pt modelId="{3468D3D0-5C75-4E4D-995E-FC5793B0A15C}" type="sibTrans" cxnId="{BCE88965-75D3-4BA4-B06F-7222273C6A6D}">
      <dgm:prSet/>
      <dgm:spPr/>
      <dgm:t>
        <a:bodyPr/>
        <a:lstStyle/>
        <a:p>
          <a:endParaRPr lang="uk-UA"/>
        </a:p>
      </dgm:t>
    </dgm:pt>
    <dgm:pt modelId="{91C14D64-266B-4C9B-AE8C-7244A1C763CF}" type="pres">
      <dgm:prSet presAssocID="{4FFE0D04-22A3-43E9-A18A-7BF1D25347DE}" presName="linearFlow" presStyleCnt="0">
        <dgm:presLayoutVars>
          <dgm:dir/>
          <dgm:animLvl val="lvl"/>
          <dgm:resizeHandles/>
        </dgm:presLayoutVars>
      </dgm:prSet>
      <dgm:spPr/>
      <dgm:t>
        <a:bodyPr/>
        <a:lstStyle/>
        <a:p>
          <a:endParaRPr lang="uk-UA"/>
        </a:p>
      </dgm:t>
    </dgm:pt>
    <dgm:pt modelId="{CF80D61A-EC59-49DC-9B18-1ECE98473F97}" type="pres">
      <dgm:prSet presAssocID="{A7C5693D-1B63-4FAF-AFDC-027D27717407}" presName="compositeNode" presStyleCnt="0">
        <dgm:presLayoutVars>
          <dgm:bulletEnabled val="1"/>
        </dgm:presLayoutVars>
      </dgm:prSet>
      <dgm:spPr/>
    </dgm:pt>
    <dgm:pt modelId="{A760AAE5-F91F-4A97-BE6E-9AC77FC2BBC7}" type="pres">
      <dgm:prSet presAssocID="{A7C5693D-1B63-4FAF-AFDC-027D27717407}"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44AB6422-7B6F-4B11-9247-046F5C092A26}" type="pres">
      <dgm:prSet presAssocID="{A7C5693D-1B63-4FAF-AFDC-027D27717407}" presName="childNode" presStyleLbl="node1" presStyleIdx="0" presStyleCnt="3">
        <dgm:presLayoutVars>
          <dgm:bulletEnabled val="1"/>
        </dgm:presLayoutVars>
      </dgm:prSet>
      <dgm:spPr/>
      <dgm:t>
        <a:bodyPr/>
        <a:lstStyle/>
        <a:p>
          <a:endParaRPr lang="uk-UA"/>
        </a:p>
      </dgm:t>
    </dgm:pt>
    <dgm:pt modelId="{D0EBCE3F-9F40-4390-B88F-C79F079C28B5}" type="pres">
      <dgm:prSet presAssocID="{A7C5693D-1B63-4FAF-AFDC-027D27717407}" presName="parentNode" presStyleLbl="revTx" presStyleIdx="0" presStyleCnt="3">
        <dgm:presLayoutVars>
          <dgm:chMax val="0"/>
          <dgm:bulletEnabled val="1"/>
        </dgm:presLayoutVars>
      </dgm:prSet>
      <dgm:spPr/>
      <dgm:t>
        <a:bodyPr/>
        <a:lstStyle/>
        <a:p>
          <a:endParaRPr lang="uk-UA"/>
        </a:p>
      </dgm:t>
    </dgm:pt>
    <dgm:pt modelId="{4250E4E6-8326-4DC5-9C2E-27F63E113F97}" type="pres">
      <dgm:prSet presAssocID="{75DA907C-1BA6-4872-87F6-56D8C76EF073}" presName="sibTrans" presStyleCnt="0"/>
      <dgm:spPr/>
    </dgm:pt>
    <dgm:pt modelId="{577A71E4-AAE9-44D4-BA03-B49785C184C3}" type="pres">
      <dgm:prSet presAssocID="{503CA983-77C9-4892-ABB4-97473A1B3FF6}" presName="compositeNode" presStyleCnt="0">
        <dgm:presLayoutVars>
          <dgm:bulletEnabled val="1"/>
        </dgm:presLayoutVars>
      </dgm:prSet>
      <dgm:spPr/>
    </dgm:pt>
    <dgm:pt modelId="{9D42858A-463C-4286-A76C-F751362C424D}" type="pres">
      <dgm:prSet presAssocID="{503CA983-77C9-4892-ABB4-97473A1B3FF6}"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27A69D6E-D0CB-4A39-9E6C-CB32EEBF1B14}" type="pres">
      <dgm:prSet presAssocID="{503CA983-77C9-4892-ABB4-97473A1B3FF6}" presName="childNode" presStyleLbl="node1" presStyleIdx="1" presStyleCnt="3">
        <dgm:presLayoutVars>
          <dgm:bulletEnabled val="1"/>
        </dgm:presLayoutVars>
      </dgm:prSet>
      <dgm:spPr/>
      <dgm:t>
        <a:bodyPr/>
        <a:lstStyle/>
        <a:p>
          <a:endParaRPr lang="uk-UA"/>
        </a:p>
      </dgm:t>
    </dgm:pt>
    <dgm:pt modelId="{227AB48C-EB3E-4BA9-BB76-B7F312C91C39}" type="pres">
      <dgm:prSet presAssocID="{503CA983-77C9-4892-ABB4-97473A1B3FF6}" presName="parentNode" presStyleLbl="revTx" presStyleIdx="1" presStyleCnt="3">
        <dgm:presLayoutVars>
          <dgm:chMax val="0"/>
          <dgm:bulletEnabled val="1"/>
        </dgm:presLayoutVars>
      </dgm:prSet>
      <dgm:spPr/>
      <dgm:t>
        <a:bodyPr/>
        <a:lstStyle/>
        <a:p>
          <a:endParaRPr lang="uk-UA"/>
        </a:p>
      </dgm:t>
    </dgm:pt>
    <dgm:pt modelId="{E70A4CA7-3BAF-4398-8A7E-AD288B1EF3FD}" type="pres">
      <dgm:prSet presAssocID="{A7B85610-1D44-4D26-A9BC-DDE062CDDD2F}" presName="sibTrans" presStyleCnt="0"/>
      <dgm:spPr/>
    </dgm:pt>
    <dgm:pt modelId="{35BFFFB6-1FC9-49A9-8DB6-E88B5C2E9894}" type="pres">
      <dgm:prSet presAssocID="{1AAF1C51-B89F-4E05-9D8F-FE487FAA876E}" presName="compositeNode" presStyleCnt="0">
        <dgm:presLayoutVars>
          <dgm:bulletEnabled val="1"/>
        </dgm:presLayoutVars>
      </dgm:prSet>
      <dgm:spPr/>
    </dgm:pt>
    <dgm:pt modelId="{95E59A79-D35E-4FE7-888B-62560311BEE2}" type="pres">
      <dgm:prSet presAssocID="{1AAF1C51-B89F-4E05-9D8F-FE487FAA876E}"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 modelId="{57E8F28E-C723-4A75-8B4E-F29BE8B2593B}" type="pres">
      <dgm:prSet presAssocID="{1AAF1C51-B89F-4E05-9D8F-FE487FAA876E}" presName="childNode" presStyleLbl="node1" presStyleIdx="2" presStyleCnt="3">
        <dgm:presLayoutVars>
          <dgm:bulletEnabled val="1"/>
        </dgm:presLayoutVars>
      </dgm:prSet>
      <dgm:spPr/>
      <dgm:t>
        <a:bodyPr/>
        <a:lstStyle/>
        <a:p>
          <a:endParaRPr lang="uk-UA"/>
        </a:p>
      </dgm:t>
    </dgm:pt>
    <dgm:pt modelId="{F27BC6E0-AD32-4D53-9187-1BDA4CB8D2BA}" type="pres">
      <dgm:prSet presAssocID="{1AAF1C51-B89F-4E05-9D8F-FE487FAA876E}" presName="parentNode" presStyleLbl="revTx" presStyleIdx="2" presStyleCnt="3">
        <dgm:presLayoutVars>
          <dgm:chMax val="0"/>
          <dgm:bulletEnabled val="1"/>
        </dgm:presLayoutVars>
      </dgm:prSet>
      <dgm:spPr/>
      <dgm:t>
        <a:bodyPr/>
        <a:lstStyle/>
        <a:p>
          <a:endParaRPr lang="uk-UA"/>
        </a:p>
      </dgm:t>
    </dgm:pt>
  </dgm:ptLst>
  <dgm:cxnLst>
    <dgm:cxn modelId="{A1433AC4-8815-4113-A48C-FF3342537F2A}" type="presOf" srcId="{86709DD5-A543-41CE-A756-8BFF52D1B376}" destId="{27A69D6E-D0CB-4A39-9E6C-CB32EEBF1B14}" srcOrd="0" destOrd="0" presId="urn:microsoft.com/office/officeart/2005/8/layout/hList2"/>
    <dgm:cxn modelId="{AD849E92-3F1E-46D0-9468-0A79F6AEFF6A}" srcId="{503CA983-77C9-4892-ABB4-97473A1B3FF6}" destId="{86709DD5-A543-41CE-A756-8BFF52D1B376}" srcOrd="0" destOrd="0" parTransId="{2A3DED4E-4339-4556-858B-A1463D957A26}" sibTransId="{6A36E107-2D12-44DF-9A68-1AADE382BB75}"/>
    <dgm:cxn modelId="{725C30D9-FD05-448E-8578-A5B2BFC5CF51}" type="presOf" srcId="{E5969BF1-B93D-4476-82E7-A1FE6A9244AA}" destId="{44AB6422-7B6F-4B11-9247-046F5C092A26}" srcOrd="0" destOrd="0" presId="urn:microsoft.com/office/officeart/2005/8/layout/hList2"/>
    <dgm:cxn modelId="{49727215-5A6F-474D-BBCD-ECC233F0E12E}" type="presOf" srcId="{1AAF1C51-B89F-4E05-9D8F-FE487FAA876E}" destId="{F27BC6E0-AD32-4D53-9187-1BDA4CB8D2BA}" srcOrd="0" destOrd="0" presId="urn:microsoft.com/office/officeart/2005/8/layout/hList2"/>
    <dgm:cxn modelId="{1DF18D24-1091-4011-B9D5-5DDED589FEB1}" srcId="{4FFE0D04-22A3-43E9-A18A-7BF1D25347DE}" destId="{503CA983-77C9-4892-ABB4-97473A1B3FF6}" srcOrd="1" destOrd="0" parTransId="{9594826E-127A-4B6A-AEDA-5FBA6C5388DA}" sibTransId="{A7B85610-1D44-4D26-A9BC-DDE062CDDD2F}"/>
    <dgm:cxn modelId="{5EB4F00D-73EE-4427-B8CF-40B0BCE7B191}" type="presOf" srcId="{503CA983-77C9-4892-ABB4-97473A1B3FF6}" destId="{227AB48C-EB3E-4BA9-BB76-B7F312C91C39}" srcOrd="0" destOrd="0" presId="urn:microsoft.com/office/officeart/2005/8/layout/hList2"/>
    <dgm:cxn modelId="{5B1CD1BF-6C79-4C78-B046-BD21A5591928}" srcId="{4FFE0D04-22A3-43E9-A18A-7BF1D25347DE}" destId="{1AAF1C51-B89F-4E05-9D8F-FE487FAA876E}" srcOrd="2" destOrd="0" parTransId="{1507E03C-A32B-4BDA-909D-9898639B6D8B}" sibTransId="{26BCE12C-75D1-498E-A03A-A3BAF24BAD4D}"/>
    <dgm:cxn modelId="{5568EBC1-1DC5-4101-9373-BE0D0C3442D0}" srcId="{A7C5693D-1B63-4FAF-AFDC-027D27717407}" destId="{E5969BF1-B93D-4476-82E7-A1FE6A9244AA}" srcOrd="0" destOrd="0" parTransId="{F6E1349C-277C-4E59-8AC7-B64BC03D3678}" sibTransId="{C32DEECC-2C51-4110-A266-F59168777231}"/>
    <dgm:cxn modelId="{45E25910-185D-431D-B397-75D9B3DFEF48}" type="presOf" srcId="{EAE920F4-CBE9-43D8-BA80-FF156C00C205}" destId="{44AB6422-7B6F-4B11-9247-046F5C092A26}" srcOrd="0" destOrd="1" presId="urn:microsoft.com/office/officeart/2005/8/layout/hList2"/>
    <dgm:cxn modelId="{1035ED15-DEC0-439A-8102-C25207C4479A}" srcId="{A7C5693D-1B63-4FAF-AFDC-027D27717407}" destId="{EAE920F4-CBE9-43D8-BA80-FF156C00C205}" srcOrd="1" destOrd="0" parTransId="{3AA2BF7D-C184-44A3-9A23-FEB980B98C70}" sibTransId="{24AD3DF9-47FE-4759-91CD-E9DA25097D25}"/>
    <dgm:cxn modelId="{808BF54D-0CBC-4290-A53D-652E8DF1DA5C}" type="presOf" srcId="{B25B8021-3E9B-4EEB-B1CC-3EFB03C96319}" destId="{57E8F28E-C723-4A75-8B4E-F29BE8B2593B}" srcOrd="0" destOrd="0" presId="urn:microsoft.com/office/officeart/2005/8/layout/hList2"/>
    <dgm:cxn modelId="{BCE88965-75D3-4BA4-B06F-7222273C6A6D}" srcId="{1AAF1C51-B89F-4E05-9D8F-FE487FAA876E}" destId="{23AF7E7C-DD91-4826-B68E-CCCECF648DBE}" srcOrd="1" destOrd="0" parTransId="{C290B8D2-9A63-426D-B97A-17ED445A801A}" sibTransId="{3468D3D0-5C75-4E4D-995E-FC5793B0A15C}"/>
    <dgm:cxn modelId="{B88554C0-5D98-45DD-99E4-91525502BB40}" srcId="{4FFE0D04-22A3-43E9-A18A-7BF1D25347DE}" destId="{A7C5693D-1B63-4FAF-AFDC-027D27717407}" srcOrd="0" destOrd="0" parTransId="{94363DF6-F041-4F9B-9982-9C22A327F800}" sibTransId="{75DA907C-1BA6-4872-87F6-56D8C76EF073}"/>
    <dgm:cxn modelId="{AEDF06F2-28C2-4BC2-B9E5-E608F0A57E2D}" type="presOf" srcId="{A7C5693D-1B63-4FAF-AFDC-027D27717407}" destId="{D0EBCE3F-9F40-4390-B88F-C79F079C28B5}" srcOrd="0" destOrd="0" presId="urn:microsoft.com/office/officeart/2005/8/layout/hList2"/>
    <dgm:cxn modelId="{2BE8E62A-B4BB-4ED8-BC6E-DC498DABB4D7}" srcId="{1AAF1C51-B89F-4E05-9D8F-FE487FAA876E}" destId="{B25B8021-3E9B-4EEB-B1CC-3EFB03C96319}" srcOrd="0" destOrd="0" parTransId="{8688343B-A34F-4101-8D25-6622081DC1A4}" sibTransId="{AD70B79C-C410-4885-A000-82F59AA24257}"/>
    <dgm:cxn modelId="{50ADD59E-CE18-4B23-9E04-C30796B53366}" type="presOf" srcId="{4FFE0D04-22A3-43E9-A18A-7BF1D25347DE}" destId="{91C14D64-266B-4C9B-AE8C-7244A1C763CF}" srcOrd="0" destOrd="0" presId="urn:microsoft.com/office/officeart/2005/8/layout/hList2"/>
    <dgm:cxn modelId="{6C627B73-32A8-4D67-AD91-37C8D9DBEB62}" type="presOf" srcId="{23AF7E7C-DD91-4826-B68E-CCCECF648DBE}" destId="{57E8F28E-C723-4A75-8B4E-F29BE8B2593B}" srcOrd="0" destOrd="1" presId="urn:microsoft.com/office/officeart/2005/8/layout/hList2"/>
    <dgm:cxn modelId="{8016BCE5-2DC7-405F-838B-6FC013B47AC8}" type="presParOf" srcId="{91C14D64-266B-4C9B-AE8C-7244A1C763CF}" destId="{CF80D61A-EC59-49DC-9B18-1ECE98473F97}" srcOrd="0" destOrd="0" presId="urn:microsoft.com/office/officeart/2005/8/layout/hList2"/>
    <dgm:cxn modelId="{51B6D2D7-968C-4B9C-878B-04398436FAF4}" type="presParOf" srcId="{CF80D61A-EC59-49DC-9B18-1ECE98473F97}" destId="{A760AAE5-F91F-4A97-BE6E-9AC77FC2BBC7}" srcOrd="0" destOrd="0" presId="urn:microsoft.com/office/officeart/2005/8/layout/hList2"/>
    <dgm:cxn modelId="{5CE5749B-97BD-4208-8E33-27487BB33A4C}" type="presParOf" srcId="{CF80D61A-EC59-49DC-9B18-1ECE98473F97}" destId="{44AB6422-7B6F-4B11-9247-046F5C092A26}" srcOrd="1" destOrd="0" presId="urn:microsoft.com/office/officeart/2005/8/layout/hList2"/>
    <dgm:cxn modelId="{91D52B76-19BC-44C6-8053-1ED6C817721F}" type="presParOf" srcId="{CF80D61A-EC59-49DC-9B18-1ECE98473F97}" destId="{D0EBCE3F-9F40-4390-B88F-C79F079C28B5}" srcOrd="2" destOrd="0" presId="urn:microsoft.com/office/officeart/2005/8/layout/hList2"/>
    <dgm:cxn modelId="{6D03D895-41AF-4AF2-AA36-DAAA51740551}" type="presParOf" srcId="{91C14D64-266B-4C9B-AE8C-7244A1C763CF}" destId="{4250E4E6-8326-4DC5-9C2E-27F63E113F97}" srcOrd="1" destOrd="0" presId="urn:microsoft.com/office/officeart/2005/8/layout/hList2"/>
    <dgm:cxn modelId="{C4218E3A-FB70-4D4C-8234-8CC92E2067B7}" type="presParOf" srcId="{91C14D64-266B-4C9B-AE8C-7244A1C763CF}" destId="{577A71E4-AAE9-44D4-BA03-B49785C184C3}" srcOrd="2" destOrd="0" presId="urn:microsoft.com/office/officeart/2005/8/layout/hList2"/>
    <dgm:cxn modelId="{AA56D77C-C571-487F-BD3E-14981F71FAED}" type="presParOf" srcId="{577A71E4-AAE9-44D4-BA03-B49785C184C3}" destId="{9D42858A-463C-4286-A76C-F751362C424D}" srcOrd="0" destOrd="0" presId="urn:microsoft.com/office/officeart/2005/8/layout/hList2"/>
    <dgm:cxn modelId="{948EE226-5EF3-4CC8-B7EE-8A7976B378CB}" type="presParOf" srcId="{577A71E4-AAE9-44D4-BA03-B49785C184C3}" destId="{27A69D6E-D0CB-4A39-9E6C-CB32EEBF1B14}" srcOrd="1" destOrd="0" presId="urn:microsoft.com/office/officeart/2005/8/layout/hList2"/>
    <dgm:cxn modelId="{F60C4D99-B3D7-4BBC-B257-CB8AC4EF96B9}" type="presParOf" srcId="{577A71E4-AAE9-44D4-BA03-B49785C184C3}" destId="{227AB48C-EB3E-4BA9-BB76-B7F312C91C39}" srcOrd="2" destOrd="0" presId="urn:microsoft.com/office/officeart/2005/8/layout/hList2"/>
    <dgm:cxn modelId="{E38F6B0A-AC04-43A9-A58A-6E8BF03809FE}" type="presParOf" srcId="{91C14D64-266B-4C9B-AE8C-7244A1C763CF}" destId="{E70A4CA7-3BAF-4398-8A7E-AD288B1EF3FD}" srcOrd="3" destOrd="0" presId="urn:microsoft.com/office/officeart/2005/8/layout/hList2"/>
    <dgm:cxn modelId="{11AA55B1-F8F2-40A4-B864-E9C5A78AD6E4}" type="presParOf" srcId="{91C14D64-266B-4C9B-AE8C-7244A1C763CF}" destId="{35BFFFB6-1FC9-49A9-8DB6-E88B5C2E9894}" srcOrd="4" destOrd="0" presId="urn:microsoft.com/office/officeart/2005/8/layout/hList2"/>
    <dgm:cxn modelId="{7103C416-91BD-45B5-9183-7B2185C82C59}" type="presParOf" srcId="{35BFFFB6-1FC9-49A9-8DB6-E88B5C2E9894}" destId="{95E59A79-D35E-4FE7-888B-62560311BEE2}" srcOrd="0" destOrd="0" presId="urn:microsoft.com/office/officeart/2005/8/layout/hList2"/>
    <dgm:cxn modelId="{3D7AACB0-A65A-45B4-8434-C46213ED6ED7}" type="presParOf" srcId="{35BFFFB6-1FC9-49A9-8DB6-E88B5C2E9894}" destId="{57E8F28E-C723-4A75-8B4E-F29BE8B2593B}" srcOrd="1" destOrd="0" presId="urn:microsoft.com/office/officeart/2005/8/layout/hList2"/>
    <dgm:cxn modelId="{17DFD475-EF4A-44A4-9C3C-EE1F2F6D6D09}" type="presParOf" srcId="{35BFFFB6-1FC9-49A9-8DB6-E88B5C2E9894}" destId="{F27BC6E0-AD32-4D53-9187-1BDA4CB8D2B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3E3E6C-408F-42D4-A0C3-D43492B7350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uk-UA"/>
        </a:p>
      </dgm:t>
    </dgm:pt>
    <dgm:pt modelId="{ECEE6FE1-924C-4BFE-AECB-58B48AD58B24}">
      <dgm:prSet phldrT="[Текст]"/>
      <dgm:spPr/>
      <dgm:t>
        <a:bodyPr/>
        <a:lstStyle/>
        <a:p>
          <a:r>
            <a:rPr lang="uk-UA" b="1" u="sng" dirty="0" smtClean="0">
              <a:effectLst>
                <a:outerShdw blurRad="38100" dist="38100" dir="2700000" algn="tl">
                  <a:srgbClr val="000000">
                    <a:alpha val="43137"/>
                  </a:srgbClr>
                </a:outerShdw>
              </a:effectLst>
            </a:rPr>
            <a:t>Науково-педагогічним працівникам закладів вищої </a:t>
          </a:r>
          <a:r>
            <a:rPr lang="uk-UA" dirty="0" smtClean="0"/>
            <a:t>та післядипломної освіти рекомендується підвищувати свою кваліфікацію </a:t>
          </a:r>
          <a:r>
            <a:rPr lang="uk-UA" b="1" u="sng" dirty="0" smtClean="0">
              <a:effectLst>
                <a:outerShdw blurRad="38100" dist="38100" dir="2700000" algn="tl">
                  <a:srgbClr val="000000">
                    <a:alpha val="43137"/>
                  </a:srgbClr>
                </a:outerShdw>
              </a:effectLst>
            </a:rPr>
            <a:t>не рідше одного разу на п’ять років</a:t>
          </a:r>
          <a:r>
            <a:rPr lang="uk-UA" dirty="0" smtClean="0"/>
            <a:t>.</a:t>
          </a:r>
        </a:p>
        <a:p>
          <a:r>
            <a:rPr lang="uk-UA" dirty="0" smtClean="0"/>
            <a:t>Обсяг (тривалість) підвищення кваліфікації науково-педагогічних працівників рекомендується встановлювати в кредитах Європейської кредитної </a:t>
          </a:r>
          <a:r>
            <a:rPr lang="uk-UA" dirty="0" err="1" smtClean="0"/>
            <a:t>трансферно</a:t>
          </a:r>
          <a:r>
            <a:rPr lang="uk-UA" dirty="0" smtClean="0"/>
            <a:t>-накопичувальної системи (далі — ЄKTC, (</a:t>
          </a:r>
          <a:r>
            <a:rPr lang="uk-UA" b="1" dirty="0" smtClean="0">
              <a:effectLst>
                <a:outerShdw blurRad="38100" dist="38100" dir="2700000" algn="tl">
                  <a:srgbClr val="000000">
                    <a:alpha val="43137"/>
                  </a:srgbClr>
                </a:outerShdw>
              </a:effectLst>
            </a:rPr>
            <a:t>один кредит ЄKTC </a:t>
          </a:r>
          <a:r>
            <a:rPr lang="uk-UA" b="1" u="sng" dirty="0" smtClean="0">
              <a:effectLst>
                <a:outerShdw blurRad="38100" dist="38100" dir="2700000" algn="tl">
                  <a:srgbClr val="000000">
                    <a:alpha val="43137"/>
                  </a:srgbClr>
                </a:outerShdw>
              </a:effectLst>
            </a:rPr>
            <a:t>становить 30 годин</a:t>
          </a:r>
          <a:r>
            <a:rPr lang="uk-UA" dirty="0" smtClean="0"/>
            <a:t>) за накопичувальною системою. При цьому для науково- педагогічних працівників закладів вищої та післядипломної освіти </a:t>
          </a:r>
          <a:r>
            <a:rPr lang="uk-UA" b="1" u="sng" dirty="0" smtClean="0">
              <a:effectLst>
                <a:outerShdw blurRad="38100" dist="38100" dir="2700000" algn="tl">
                  <a:srgbClr val="000000">
                    <a:alpha val="43137"/>
                  </a:srgbClr>
                </a:outerShdw>
              </a:effectLst>
            </a:rPr>
            <a:t>протягом п’яти років не може бути меншим ніж шість кредитів ЄKTC (180 годин)</a:t>
          </a:r>
          <a:r>
            <a:rPr lang="uk-UA" dirty="0" smtClean="0"/>
            <a:t>.</a:t>
          </a:r>
          <a:endParaRPr lang="uk-UA" dirty="0"/>
        </a:p>
      </dgm:t>
    </dgm:pt>
    <dgm:pt modelId="{654F6ACD-E59B-4892-ABDD-6D0EBAF184B9}" type="parTrans" cxnId="{807701AA-5031-4EAE-A528-6D60F14AA4DA}">
      <dgm:prSet/>
      <dgm:spPr/>
      <dgm:t>
        <a:bodyPr/>
        <a:lstStyle/>
        <a:p>
          <a:endParaRPr lang="uk-UA"/>
        </a:p>
      </dgm:t>
    </dgm:pt>
    <dgm:pt modelId="{9885D830-67EF-4133-96B3-19ED8DB95BF2}" type="sibTrans" cxnId="{807701AA-5031-4EAE-A528-6D60F14AA4DA}">
      <dgm:prSet/>
      <dgm:spPr/>
      <dgm:t>
        <a:bodyPr/>
        <a:lstStyle/>
        <a:p>
          <a:endParaRPr lang="uk-UA"/>
        </a:p>
      </dgm:t>
    </dgm:pt>
    <dgm:pt modelId="{9819BA1E-A5BA-4E92-B568-F8E60FCD03C4}">
      <dgm:prSet/>
      <dgm:spPr>
        <a:solidFill>
          <a:srgbClr val="002060"/>
        </a:solidFill>
      </dgm:spPr>
      <dgm:t>
        <a:bodyPr/>
        <a:lstStyle/>
        <a:p>
          <a:r>
            <a:rPr lang="uk-UA" b="1" u="sng" smtClean="0"/>
            <a:t>Науково-педагогічним працівникам закладів фахової передвищої освіти </a:t>
          </a:r>
          <a:r>
            <a:rPr lang="uk-UA" smtClean="0"/>
            <a:t>рекомендусться підвищувати свою кваліфікацію </a:t>
          </a:r>
          <a:r>
            <a:rPr lang="uk-UA" b="1" u="sng" smtClean="0">
              <a:effectLst>
                <a:outerShdw blurRad="38100" dist="38100" dir="2700000" algn="tl">
                  <a:srgbClr val="000000">
                    <a:alpha val="43137"/>
                  </a:srgbClr>
                </a:outerShdw>
              </a:effectLst>
            </a:rPr>
            <a:t>щорічно</a:t>
          </a:r>
          <a:r>
            <a:rPr lang="uk-UA" smtClean="0"/>
            <a:t>, а рекомендована загальна кількість академічних годин для підвищення кваліфікації </a:t>
          </a:r>
          <a:r>
            <a:rPr lang="uk-UA" b="1" u="sng" smtClean="0">
              <a:effectLst>
                <a:outerShdw blurRad="38100" dist="38100" dir="2700000" algn="tl">
                  <a:srgbClr val="000000">
                    <a:alpha val="43137"/>
                  </a:srgbClr>
                </a:outerShdw>
              </a:effectLst>
            </a:rPr>
            <a:t>упродовж п’яти років мас бути не менше ніж 120 годин</a:t>
          </a:r>
          <a:r>
            <a:rPr lang="uk-UA" smtClean="0"/>
            <a:t>, з яких певна кількість годин обов’язково мае бути спрямована на вдосконалення знань, вмінь </a:t>
          </a:r>
          <a:r>
            <a:rPr lang="en-US" smtClean="0"/>
            <a:t>i </a:t>
          </a:r>
          <a:r>
            <a:rPr lang="uk-UA" smtClean="0"/>
            <a:t>практичних навичок у роботі із студентами з особливими освітніми потребами та дорослими студентами. </a:t>
          </a:r>
        </a:p>
        <a:p>
          <a:r>
            <a:rPr lang="uk-UA" smtClean="0"/>
            <a:t>Обсяг  щорічного підвищення кваліфікаціі науково-педагогічних працівників закладів фахової передвищої освіти встановлюсться засновником (</a:t>
          </a:r>
          <a:r>
            <a:rPr lang="en-US" smtClean="0"/>
            <a:t>a6o </a:t>
          </a:r>
          <a:r>
            <a:rPr lang="uk-UA" smtClean="0"/>
            <a:t>уповноваженим ним органом).</a:t>
          </a:r>
          <a:endParaRPr lang="uk-UA" dirty="0"/>
        </a:p>
      </dgm:t>
    </dgm:pt>
    <dgm:pt modelId="{10A2345C-B9E0-4E9D-A9BD-8C03E3733C40}" type="parTrans" cxnId="{532FAE5B-B5E5-4735-AA52-DAA5B60BA4B8}">
      <dgm:prSet/>
      <dgm:spPr/>
      <dgm:t>
        <a:bodyPr/>
        <a:lstStyle/>
        <a:p>
          <a:endParaRPr lang="uk-UA"/>
        </a:p>
      </dgm:t>
    </dgm:pt>
    <dgm:pt modelId="{E83CBF78-3FDB-477B-9D42-9983DE5D9727}" type="sibTrans" cxnId="{532FAE5B-B5E5-4735-AA52-DAA5B60BA4B8}">
      <dgm:prSet/>
      <dgm:spPr/>
      <dgm:t>
        <a:bodyPr/>
        <a:lstStyle/>
        <a:p>
          <a:endParaRPr lang="uk-UA"/>
        </a:p>
      </dgm:t>
    </dgm:pt>
    <dgm:pt modelId="{43BA893D-E948-4330-A766-CFFBAEA410D1}" type="pres">
      <dgm:prSet presAssocID="{B43E3E6C-408F-42D4-A0C3-D43492B7350C}" presName="diagram" presStyleCnt="0">
        <dgm:presLayoutVars>
          <dgm:dir/>
          <dgm:resizeHandles val="exact"/>
        </dgm:presLayoutVars>
      </dgm:prSet>
      <dgm:spPr/>
      <dgm:t>
        <a:bodyPr/>
        <a:lstStyle/>
        <a:p>
          <a:endParaRPr lang="uk-UA"/>
        </a:p>
      </dgm:t>
    </dgm:pt>
    <dgm:pt modelId="{1F9B4C26-283A-43A3-92E9-838F6D43646E}" type="pres">
      <dgm:prSet presAssocID="{9819BA1E-A5BA-4E92-B568-F8E60FCD03C4}" presName="node" presStyleLbl="node1" presStyleIdx="0" presStyleCnt="2">
        <dgm:presLayoutVars>
          <dgm:bulletEnabled val="1"/>
        </dgm:presLayoutVars>
      </dgm:prSet>
      <dgm:spPr/>
      <dgm:t>
        <a:bodyPr/>
        <a:lstStyle/>
        <a:p>
          <a:endParaRPr lang="uk-UA"/>
        </a:p>
      </dgm:t>
    </dgm:pt>
    <dgm:pt modelId="{401E8C96-5852-4BF6-98D7-F1D5E9B889C2}" type="pres">
      <dgm:prSet presAssocID="{E83CBF78-3FDB-477B-9D42-9983DE5D9727}" presName="sibTrans" presStyleCnt="0"/>
      <dgm:spPr/>
    </dgm:pt>
    <dgm:pt modelId="{C09503BD-CC36-48D1-A29C-564135AF2876}" type="pres">
      <dgm:prSet presAssocID="{ECEE6FE1-924C-4BFE-AECB-58B48AD58B24}" presName="node" presStyleLbl="node1" presStyleIdx="1" presStyleCnt="2" custLinFactNeighborY="-824">
        <dgm:presLayoutVars>
          <dgm:bulletEnabled val="1"/>
        </dgm:presLayoutVars>
      </dgm:prSet>
      <dgm:spPr/>
      <dgm:t>
        <a:bodyPr/>
        <a:lstStyle/>
        <a:p>
          <a:endParaRPr lang="uk-UA"/>
        </a:p>
      </dgm:t>
    </dgm:pt>
  </dgm:ptLst>
  <dgm:cxnLst>
    <dgm:cxn modelId="{807701AA-5031-4EAE-A528-6D60F14AA4DA}" srcId="{B43E3E6C-408F-42D4-A0C3-D43492B7350C}" destId="{ECEE6FE1-924C-4BFE-AECB-58B48AD58B24}" srcOrd="1" destOrd="0" parTransId="{654F6ACD-E59B-4892-ABDD-6D0EBAF184B9}" sibTransId="{9885D830-67EF-4133-96B3-19ED8DB95BF2}"/>
    <dgm:cxn modelId="{CE82B984-CC5F-4C07-B006-63B6923EA7AE}" type="presOf" srcId="{B43E3E6C-408F-42D4-A0C3-D43492B7350C}" destId="{43BA893D-E948-4330-A766-CFFBAEA410D1}" srcOrd="0" destOrd="0" presId="urn:microsoft.com/office/officeart/2005/8/layout/default"/>
    <dgm:cxn modelId="{045A0284-3977-453E-BA60-2FBBF048830D}" type="presOf" srcId="{ECEE6FE1-924C-4BFE-AECB-58B48AD58B24}" destId="{C09503BD-CC36-48D1-A29C-564135AF2876}" srcOrd="0" destOrd="0" presId="urn:microsoft.com/office/officeart/2005/8/layout/default"/>
    <dgm:cxn modelId="{C849CC9E-8620-44DF-A459-D1FC7AB6D1E5}" type="presOf" srcId="{9819BA1E-A5BA-4E92-B568-F8E60FCD03C4}" destId="{1F9B4C26-283A-43A3-92E9-838F6D43646E}" srcOrd="0" destOrd="0" presId="urn:microsoft.com/office/officeart/2005/8/layout/default"/>
    <dgm:cxn modelId="{532FAE5B-B5E5-4735-AA52-DAA5B60BA4B8}" srcId="{B43E3E6C-408F-42D4-A0C3-D43492B7350C}" destId="{9819BA1E-A5BA-4E92-B568-F8E60FCD03C4}" srcOrd="0" destOrd="0" parTransId="{10A2345C-B9E0-4E9D-A9BD-8C03E3733C40}" sibTransId="{E83CBF78-3FDB-477B-9D42-9983DE5D9727}"/>
    <dgm:cxn modelId="{81DE9ED1-9E47-47E4-AF05-15A03D522AE5}" type="presParOf" srcId="{43BA893D-E948-4330-A766-CFFBAEA410D1}" destId="{1F9B4C26-283A-43A3-92E9-838F6D43646E}" srcOrd="0" destOrd="0" presId="urn:microsoft.com/office/officeart/2005/8/layout/default"/>
    <dgm:cxn modelId="{E10717A7-CCA3-4A67-A33E-BD8F1C338364}" type="presParOf" srcId="{43BA893D-E948-4330-A766-CFFBAEA410D1}" destId="{401E8C96-5852-4BF6-98D7-F1D5E9B889C2}" srcOrd="1" destOrd="0" presId="urn:microsoft.com/office/officeart/2005/8/layout/default"/>
    <dgm:cxn modelId="{3FE61F8E-5ECB-47CE-937C-C25293FAA9EA}" type="presParOf" srcId="{43BA893D-E948-4330-A766-CFFBAEA410D1}" destId="{C09503BD-CC36-48D1-A29C-564135AF287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D4570F-96C6-4DF2-858A-76AD511B8CC6}"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uk-UA"/>
        </a:p>
      </dgm:t>
    </dgm:pt>
    <dgm:pt modelId="{418C39AC-D951-4C9C-97F4-70ECA4B5BF7C}">
      <dgm:prSet phldrT="[Текст]"/>
      <dgm:spPr/>
      <dgm:t>
        <a:bodyPr/>
        <a:lstStyle/>
        <a:p>
          <a:r>
            <a:rPr lang="uk-UA" dirty="0" smtClean="0">
              <a:effectLst>
                <a:outerShdw blurRad="38100" dist="38100" dir="2700000" algn="tl">
                  <a:srgbClr val="000000">
                    <a:alpha val="43137"/>
                  </a:srgbClr>
                </a:outerShdw>
              </a:effectLst>
            </a:rPr>
            <a:t>матеріально-технічне забезпечення</a:t>
          </a:r>
          <a:endParaRPr lang="uk-UA" dirty="0">
            <a:effectLst>
              <a:outerShdw blurRad="38100" dist="38100" dir="2700000" algn="tl">
                <a:srgbClr val="000000">
                  <a:alpha val="43137"/>
                </a:srgbClr>
              </a:outerShdw>
            </a:effectLst>
          </a:endParaRPr>
        </a:p>
      </dgm:t>
    </dgm:pt>
    <dgm:pt modelId="{381CAC1C-F337-4DB0-BAE7-5A0F21855926}" type="parTrans" cxnId="{4F7341A3-7598-4642-A880-205A8F59E88B}">
      <dgm:prSet/>
      <dgm:spPr/>
      <dgm:t>
        <a:bodyPr/>
        <a:lstStyle/>
        <a:p>
          <a:endParaRPr lang="uk-UA"/>
        </a:p>
      </dgm:t>
    </dgm:pt>
    <dgm:pt modelId="{CED9A657-8F30-4F72-8C3D-E53591ED8350}" type="sibTrans" cxnId="{4F7341A3-7598-4642-A880-205A8F59E88B}">
      <dgm:prSet/>
      <dgm:spPr/>
      <dgm:t>
        <a:bodyPr/>
        <a:lstStyle/>
        <a:p>
          <a:endParaRPr lang="uk-UA"/>
        </a:p>
      </dgm:t>
    </dgm:pt>
    <dgm:pt modelId="{6E8C7392-3000-4759-BE49-6EC21C457BE5}">
      <dgm:prSet phldrT="[Текст]"/>
      <dgm:spPr/>
      <dgm:t>
        <a:bodyPr/>
        <a:lstStyle/>
        <a:p>
          <a:r>
            <a:rPr lang="uk-UA" dirty="0" smtClean="0">
              <a:effectLst>
                <a:outerShdw blurRad="38100" dist="38100" dir="2700000" algn="tl">
                  <a:srgbClr val="000000">
                    <a:alpha val="43137"/>
                  </a:srgbClr>
                </a:outerShdw>
              </a:effectLst>
            </a:rPr>
            <a:t>навчально-методичне</a:t>
          </a:r>
          <a:r>
            <a:rPr lang="uk-UA" dirty="0" smtClean="0"/>
            <a:t> забезпечення </a:t>
          </a:r>
          <a:endParaRPr lang="uk-UA" dirty="0"/>
        </a:p>
      </dgm:t>
    </dgm:pt>
    <dgm:pt modelId="{02A2954D-85CE-4720-AEA2-1C0D669C7400}" type="parTrans" cxnId="{DE2A5019-4601-4149-8680-6A820F7A9838}">
      <dgm:prSet/>
      <dgm:spPr/>
      <dgm:t>
        <a:bodyPr/>
        <a:lstStyle/>
        <a:p>
          <a:endParaRPr lang="uk-UA"/>
        </a:p>
      </dgm:t>
    </dgm:pt>
    <dgm:pt modelId="{80654389-09F1-4027-A719-BB2219E70679}" type="sibTrans" cxnId="{DE2A5019-4601-4149-8680-6A820F7A9838}">
      <dgm:prSet/>
      <dgm:spPr/>
      <dgm:t>
        <a:bodyPr/>
        <a:lstStyle/>
        <a:p>
          <a:endParaRPr lang="uk-UA"/>
        </a:p>
      </dgm:t>
    </dgm:pt>
    <dgm:pt modelId="{DAD2FC51-20BB-46F5-A56E-A6D74F2D4A72}">
      <dgm:prSet phldrT="[Текст]"/>
      <dgm:spPr/>
      <dgm:t>
        <a:bodyPr/>
        <a:lstStyle/>
        <a:p>
          <a:r>
            <a:rPr lang="uk-UA" dirty="0" smtClean="0">
              <a:effectLst>
                <a:outerShdw blurRad="38100" dist="38100" dir="2700000" algn="tl">
                  <a:srgbClr val="000000">
                    <a:alpha val="43137"/>
                  </a:srgbClr>
                </a:outerShdw>
              </a:effectLst>
            </a:rPr>
            <a:t>інформаційне забезпечення</a:t>
          </a:r>
          <a:endParaRPr lang="uk-UA" dirty="0">
            <a:effectLst>
              <a:outerShdw blurRad="38100" dist="38100" dir="2700000" algn="tl">
                <a:srgbClr val="000000">
                  <a:alpha val="43137"/>
                </a:srgbClr>
              </a:outerShdw>
            </a:effectLst>
          </a:endParaRPr>
        </a:p>
      </dgm:t>
    </dgm:pt>
    <dgm:pt modelId="{5F4CD78A-67B4-46CE-997E-7C393BC25509}" type="parTrans" cxnId="{9203504B-CF48-4DD9-BCD0-1820929209BC}">
      <dgm:prSet/>
      <dgm:spPr/>
      <dgm:t>
        <a:bodyPr/>
        <a:lstStyle/>
        <a:p>
          <a:endParaRPr lang="uk-UA"/>
        </a:p>
      </dgm:t>
    </dgm:pt>
    <dgm:pt modelId="{8B0EA49F-F90A-4740-AFEF-3F44B7DD3B0F}" type="sibTrans" cxnId="{9203504B-CF48-4DD9-BCD0-1820929209BC}">
      <dgm:prSet/>
      <dgm:spPr/>
      <dgm:t>
        <a:bodyPr/>
        <a:lstStyle/>
        <a:p>
          <a:endParaRPr lang="uk-UA"/>
        </a:p>
      </dgm:t>
    </dgm:pt>
    <dgm:pt modelId="{36F1F491-1F34-4D15-B376-37B0C5919562}" type="pres">
      <dgm:prSet presAssocID="{BBD4570F-96C6-4DF2-858A-76AD511B8CC6}" presName="diagram" presStyleCnt="0">
        <dgm:presLayoutVars>
          <dgm:dir/>
          <dgm:resizeHandles val="exact"/>
        </dgm:presLayoutVars>
      </dgm:prSet>
      <dgm:spPr/>
      <dgm:t>
        <a:bodyPr/>
        <a:lstStyle/>
        <a:p>
          <a:endParaRPr lang="uk-UA"/>
        </a:p>
      </dgm:t>
    </dgm:pt>
    <dgm:pt modelId="{8EE6CAF7-BE32-4BC7-882A-4F3FB8CB7B6A}" type="pres">
      <dgm:prSet presAssocID="{418C39AC-D951-4C9C-97F4-70ECA4B5BF7C}" presName="node" presStyleLbl="node1" presStyleIdx="0" presStyleCnt="3">
        <dgm:presLayoutVars>
          <dgm:bulletEnabled val="1"/>
        </dgm:presLayoutVars>
      </dgm:prSet>
      <dgm:spPr/>
      <dgm:t>
        <a:bodyPr/>
        <a:lstStyle/>
        <a:p>
          <a:endParaRPr lang="uk-UA"/>
        </a:p>
      </dgm:t>
    </dgm:pt>
    <dgm:pt modelId="{58A8BE51-8246-4A06-A8DF-60EA038C8DD6}" type="pres">
      <dgm:prSet presAssocID="{CED9A657-8F30-4F72-8C3D-E53591ED8350}" presName="sibTrans" presStyleCnt="0"/>
      <dgm:spPr/>
    </dgm:pt>
    <dgm:pt modelId="{8FD1727C-57C3-4281-B260-25608A94250C}" type="pres">
      <dgm:prSet presAssocID="{6E8C7392-3000-4759-BE49-6EC21C457BE5}" presName="node" presStyleLbl="node1" presStyleIdx="1" presStyleCnt="3">
        <dgm:presLayoutVars>
          <dgm:bulletEnabled val="1"/>
        </dgm:presLayoutVars>
      </dgm:prSet>
      <dgm:spPr/>
      <dgm:t>
        <a:bodyPr/>
        <a:lstStyle/>
        <a:p>
          <a:endParaRPr lang="uk-UA"/>
        </a:p>
      </dgm:t>
    </dgm:pt>
    <dgm:pt modelId="{E73A65C3-C6CD-424B-AF0E-27554627A45C}" type="pres">
      <dgm:prSet presAssocID="{80654389-09F1-4027-A719-BB2219E70679}" presName="sibTrans" presStyleCnt="0"/>
      <dgm:spPr/>
    </dgm:pt>
    <dgm:pt modelId="{0C64BD00-532B-4D81-BC51-9599F8690739}" type="pres">
      <dgm:prSet presAssocID="{DAD2FC51-20BB-46F5-A56E-A6D74F2D4A72}" presName="node" presStyleLbl="node1" presStyleIdx="2" presStyleCnt="3">
        <dgm:presLayoutVars>
          <dgm:bulletEnabled val="1"/>
        </dgm:presLayoutVars>
      </dgm:prSet>
      <dgm:spPr/>
      <dgm:t>
        <a:bodyPr/>
        <a:lstStyle/>
        <a:p>
          <a:endParaRPr lang="uk-UA"/>
        </a:p>
      </dgm:t>
    </dgm:pt>
  </dgm:ptLst>
  <dgm:cxnLst>
    <dgm:cxn modelId="{DE2A5019-4601-4149-8680-6A820F7A9838}" srcId="{BBD4570F-96C6-4DF2-858A-76AD511B8CC6}" destId="{6E8C7392-3000-4759-BE49-6EC21C457BE5}" srcOrd="1" destOrd="0" parTransId="{02A2954D-85CE-4720-AEA2-1C0D669C7400}" sibTransId="{80654389-09F1-4027-A719-BB2219E70679}"/>
    <dgm:cxn modelId="{9203504B-CF48-4DD9-BCD0-1820929209BC}" srcId="{BBD4570F-96C6-4DF2-858A-76AD511B8CC6}" destId="{DAD2FC51-20BB-46F5-A56E-A6D74F2D4A72}" srcOrd="2" destOrd="0" parTransId="{5F4CD78A-67B4-46CE-997E-7C393BC25509}" sibTransId="{8B0EA49F-F90A-4740-AFEF-3F44B7DD3B0F}"/>
    <dgm:cxn modelId="{79B3EEF4-0E1C-402B-99B0-DCF77D4B95AD}" type="presOf" srcId="{418C39AC-D951-4C9C-97F4-70ECA4B5BF7C}" destId="{8EE6CAF7-BE32-4BC7-882A-4F3FB8CB7B6A}" srcOrd="0" destOrd="0" presId="urn:microsoft.com/office/officeart/2005/8/layout/default"/>
    <dgm:cxn modelId="{7BCDD9E2-F12D-4309-ADEC-EE3F54C4F43B}" type="presOf" srcId="{BBD4570F-96C6-4DF2-858A-76AD511B8CC6}" destId="{36F1F491-1F34-4D15-B376-37B0C5919562}" srcOrd="0" destOrd="0" presId="urn:microsoft.com/office/officeart/2005/8/layout/default"/>
    <dgm:cxn modelId="{4F7341A3-7598-4642-A880-205A8F59E88B}" srcId="{BBD4570F-96C6-4DF2-858A-76AD511B8CC6}" destId="{418C39AC-D951-4C9C-97F4-70ECA4B5BF7C}" srcOrd="0" destOrd="0" parTransId="{381CAC1C-F337-4DB0-BAE7-5A0F21855926}" sibTransId="{CED9A657-8F30-4F72-8C3D-E53591ED8350}"/>
    <dgm:cxn modelId="{CD8E089C-7BAC-4555-9827-8FC7F25A640D}" type="presOf" srcId="{DAD2FC51-20BB-46F5-A56E-A6D74F2D4A72}" destId="{0C64BD00-532B-4D81-BC51-9599F8690739}" srcOrd="0" destOrd="0" presId="urn:microsoft.com/office/officeart/2005/8/layout/default"/>
    <dgm:cxn modelId="{421C0F4B-1546-4ECF-A3BC-7C3BA4646A3B}" type="presOf" srcId="{6E8C7392-3000-4759-BE49-6EC21C457BE5}" destId="{8FD1727C-57C3-4281-B260-25608A94250C}" srcOrd="0" destOrd="0" presId="urn:microsoft.com/office/officeart/2005/8/layout/default"/>
    <dgm:cxn modelId="{3C43ABF9-CDE1-4794-A297-FBF2A6266001}" type="presParOf" srcId="{36F1F491-1F34-4D15-B376-37B0C5919562}" destId="{8EE6CAF7-BE32-4BC7-882A-4F3FB8CB7B6A}" srcOrd="0" destOrd="0" presId="urn:microsoft.com/office/officeart/2005/8/layout/default"/>
    <dgm:cxn modelId="{EBEF57CA-B160-4CEA-84AD-A724AA2EDEDF}" type="presParOf" srcId="{36F1F491-1F34-4D15-B376-37B0C5919562}" destId="{58A8BE51-8246-4A06-A8DF-60EA038C8DD6}" srcOrd="1" destOrd="0" presId="urn:microsoft.com/office/officeart/2005/8/layout/default"/>
    <dgm:cxn modelId="{82A83DFA-4FB3-4AE1-8E3B-065CD3D86C20}" type="presParOf" srcId="{36F1F491-1F34-4D15-B376-37B0C5919562}" destId="{8FD1727C-57C3-4281-B260-25608A94250C}" srcOrd="2" destOrd="0" presId="urn:microsoft.com/office/officeart/2005/8/layout/default"/>
    <dgm:cxn modelId="{C9A4C5C6-3687-4437-8CB6-83F072EB11AB}" type="presParOf" srcId="{36F1F491-1F34-4D15-B376-37B0C5919562}" destId="{E73A65C3-C6CD-424B-AF0E-27554627A45C}" srcOrd="3" destOrd="0" presId="urn:microsoft.com/office/officeart/2005/8/layout/default"/>
    <dgm:cxn modelId="{015C8A3C-9E17-44A4-81B6-AF6B3C312C73}" type="presParOf" srcId="{36F1F491-1F34-4D15-B376-37B0C5919562}" destId="{0C64BD00-532B-4D81-BC51-9599F869073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0D03FE-E09A-472E-B3C0-70690698F39F}" type="doc">
      <dgm:prSet loTypeId="urn:microsoft.com/office/officeart/2005/8/layout/vProcess5" loCatId="process" qsTypeId="urn:microsoft.com/office/officeart/2005/8/quickstyle/3d3" qsCatId="3D" csTypeId="urn:microsoft.com/office/officeart/2005/8/colors/colorful1" csCatId="colorful" phldr="1"/>
      <dgm:spPr/>
      <dgm:t>
        <a:bodyPr/>
        <a:lstStyle/>
        <a:p>
          <a:endParaRPr lang="uk-UA"/>
        </a:p>
      </dgm:t>
    </dgm:pt>
    <dgm:pt modelId="{E82A417E-A902-47CE-864D-79C922FF4BB1}">
      <dgm:prSet phldrT="[Текст]"/>
      <dgm:spPr/>
      <dgm:t>
        <a:bodyPr/>
        <a:lstStyle/>
        <a:p>
          <a:r>
            <a:rPr lang="uk-UA" noProof="0" smtClean="0"/>
            <a:t>копії документів, що підтверджують право власності чи користування майном для кожного місця провадження освітньої діяльності </a:t>
          </a:r>
          <a:r>
            <a:rPr lang="uk-UA" b="1" u="sng" noProof="0" smtClean="0">
              <a:effectLst>
                <a:outerShdw blurRad="38100" dist="38100" dir="2700000" algn="tl">
                  <a:srgbClr val="000000">
                    <a:alpha val="43137"/>
                  </a:srgbClr>
                </a:outerShdw>
              </a:effectLst>
            </a:rPr>
            <a:t>на строк не менший необхідного для завершення одного повного циклу освітньої діяльності;</a:t>
          </a:r>
          <a:endParaRPr lang="uk-UA" b="1" u="sng" noProof="0" dirty="0">
            <a:effectLst>
              <a:outerShdw blurRad="38100" dist="38100" dir="2700000" algn="tl">
                <a:srgbClr val="000000">
                  <a:alpha val="43137"/>
                </a:srgbClr>
              </a:outerShdw>
            </a:effectLst>
          </a:endParaRPr>
        </a:p>
      </dgm:t>
    </dgm:pt>
    <dgm:pt modelId="{F209686B-366D-48F0-8280-9968DC29D2D8}" type="parTrans" cxnId="{0440FD8B-ECA5-4DFC-A908-32ECB6F35E02}">
      <dgm:prSet/>
      <dgm:spPr/>
      <dgm:t>
        <a:bodyPr/>
        <a:lstStyle/>
        <a:p>
          <a:endParaRPr lang="uk-UA"/>
        </a:p>
      </dgm:t>
    </dgm:pt>
    <dgm:pt modelId="{578B97D4-3430-43EE-8B8B-65ADF4E4840D}" type="sibTrans" cxnId="{0440FD8B-ECA5-4DFC-A908-32ECB6F35E02}">
      <dgm:prSet/>
      <dgm:spPr/>
      <dgm:t>
        <a:bodyPr/>
        <a:lstStyle/>
        <a:p>
          <a:endParaRPr lang="uk-UA"/>
        </a:p>
      </dgm:t>
    </dgm:pt>
    <dgm:pt modelId="{542958D9-3938-4FF7-A72A-FF62B6B6DE09}">
      <dgm:prSet phldrT="[Текст]"/>
      <dgm:spPr/>
      <dgm:t>
        <a:bodyPr/>
        <a:lstStyle/>
        <a:p>
          <a:r>
            <a:rPr lang="ru-RU" dirty="0" err="1" smtClean="0"/>
            <a:t>концепцію</a:t>
          </a:r>
          <a:r>
            <a:rPr lang="ru-RU" dirty="0" smtClean="0"/>
            <a:t> </a:t>
          </a:r>
          <a:r>
            <a:rPr lang="ru-RU" dirty="0" err="1" smtClean="0"/>
            <a:t>освітньої</a:t>
          </a:r>
          <a:r>
            <a:rPr lang="ru-RU" dirty="0" smtClean="0"/>
            <a:t> </a:t>
          </a:r>
          <a:r>
            <a:rPr lang="ru-RU" dirty="0" err="1" smtClean="0"/>
            <a:t>діяльності</a:t>
          </a:r>
          <a:r>
            <a:rPr lang="ru-RU" dirty="0" smtClean="0"/>
            <a:t> за </a:t>
          </a:r>
          <a:r>
            <a:rPr lang="ru-RU" dirty="0" err="1" smtClean="0"/>
            <a:t>спеціальністю</a:t>
          </a:r>
          <a:endParaRPr lang="uk-UA" dirty="0"/>
        </a:p>
      </dgm:t>
    </dgm:pt>
    <dgm:pt modelId="{6AFF2E8E-A064-4AA2-9402-C03624BD95AE}" type="parTrans" cxnId="{79D08518-6DAE-4621-A3F2-E35059752179}">
      <dgm:prSet/>
      <dgm:spPr/>
      <dgm:t>
        <a:bodyPr/>
        <a:lstStyle/>
        <a:p>
          <a:endParaRPr lang="uk-UA"/>
        </a:p>
      </dgm:t>
    </dgm:pt>
    <dgm:pt modelId="{CFDEFA15-177A-42BD-802F-44C4C787869E}" type="sibTrans" cxnId="{79D08518-6DAE-4621-A3F2-E35059752179}">
      <dgm:prSet/>
      <dgm:spPr/>
      <dgm:t>
        <a:bodyPr/>
        <a:lstStyle/>
        <a:p>
          <a:endParaRPr lang="uk-UA"/>
        </a:p>
      </dgm:t>
    </dgm:pt>
    <dgm:pt modelId="{A981C704-20CF-4030-9EB4-EA53B08EC5FE}">
      <dgm:prSet phldrT="[Текст]"/>
      <dgm:spPr/>
      <dgm:t>
        <a:bodyPr/>
        <a:lstStyle/>
        <a:p>
          <a:r>
            <a:rPr lang="uk-UA" dirty="0" smtClean="0"/>
            <a:t>відомості про педагогічних працівників, які забезпечують освітній процес за спеціальністю на рівні фахової </a:t>
          </a:r>
          <a:r>
            <a:rPr lang="uk-UA" dirty="0" err="1" smtClean="0"/>
            <a:t>передвищої</a:t>
          </a:r>
          <a:r>
            <a:rPr lang="uk-UA" dirty="0" smtClean="0"/>
            <a:t> освіти</a:t>
          </a:r>
          <a:endParaRPr lang="uk-UA" dirty="0"/>
        </a:p>
      </dgm:t>
    </dgm:pt>
    <dgm:pt modelId="{3654B817-E43C-4FD7-BD2C-561DF5594658}" type="parTrans" cxnId="{9B670FB6-F289-48BC-8442-AA07ABA9DF07}">
      <dgm:prSet/>
      <dgm:spPr/>
      <dgm:t>
        <a:bodyPr/>
        <a:lstStyle/>
        <a:p>
          <a:endParaRPr lang="uk-UA"/>
        </a:p>
      </dgm:t>
    </dgm:pt>
    <dgm:pt modelId="{5D4691C4-22CF-40CA-893A-602FAB67870C}" type="sibTrans" cxnId="{9B670FB6-F289-48BC-8442-AA07ABA9DF07}">
      <dgm:prSet/>
      <dgm:spPr/>
      <dgm:t>
        <a:bodyPr/>
        <a:lstStyle/>
        <a:p>
          <a:endParaRPr lang="uk-UA"/>
        </a:p>
      </dgm:t>
    </dgm:pt>
    <dgm:pt modelId="{3449FDC7-21F6-42A0-A295-DDDAA51E4949}">
      <dgm:prSet/>
      <dgm:spPr/>
      <dgm:t>
        <a:bodyPr/>
        <a:lstStyle/>
        <a:p>
          <a:r>
            <a:rPr lang="uk-UA" dirty="0" smtClean="0"/>
            <a:t>відомості про матеріально-технічне забезпечення освітньої діяльності закладу освіти на рівні фахової </a:t>
          </a:r>
          <a:r>
            <a:rPr lang="uk-UA" dirty="0" err="1" smtClean="0"/>
            <a:t>передвищої</a:t>
          </a:r>
          <a:r>
            <a:rPr lang="uk-UA" dirty="0" smtClean="0"/>
            <a:t> освіти</a:t>
          </a:r>
          <a:endParaRPr lang="uk-UA" dirty="0"/>
        </a:p>
      </dgm:t>
    </dgm:pt>
    <dgm:pt modelId="{C0855546-56CE-4B89-9B76-0015D6B07036}" type="parTrans" cxnId="{F0540D81-B61E-424D-B54D-908CBB8670F7}">
      <dgm:prSet/>
      <dgm:spPr/>
      <dgm:t>
        <a:bodyPr/>
        <a:lstStyle/>
        <a:p>
          <a:endParaRPr lang="uk-UA"/>
        </a:p>
      </dgm:t>
    </dgm:pt>
    <dgm:pt modelId="{ADEEFC9F-95BD-41D0-9321-72F9F024D8E4}" type="sibTrans" cxnId="{F0540D81-B61E-424D-B54D-908CBB8670F7}">
      <dgm:prSet/>
      <dgm:spPr/>
      <dgm:t>
        <a:bodyPr/>
        <a:lstStyle/>
        <a:p>
          <a:endParaRPr lang="uk-UA"/>
        </a:p>
      </dgm:t>
    </dgm:pt>
    <dgm:pt modelId="{00D26D7F-EC6E-448D-A185-1EFB0334A061}">
      <dgm:prSet/>
      <dgm:spPr/>
      <dgm:t>
        <a:bodyPr/>
        <a:lstStyle/>
        <a:p>
          <a:r>
            <a:rPr lang="uk-UA" dirty="0" smtClean="0"/>
            <a:t>відомості про педагогічних працівників, які працюють у здобувача ліцензії (ліцензіата) за основним місцем роботи, мають освітню та/або професійну кваліфікацію, яка відповідає спеціальності, що ліцензується, на рівні фахової </a:t>
          </a:r>
          <a:r>
            <a:rPr lang="uk-UA" dirty="0" err="1" smtClean="0"/>
            <a:t>передвищої</a:t>
          </a:r>
          <a:r>
            <a:rPr lang="uk-UA" dirty="0" smtClean="0"/>
            <a:t> освіти</a:t>
          </a:r>
          <a:endParaRPr lang="uk-UA" dirty="0"/>
        </a:p>
      </dgm:t>
    </dgm:pt>
    <dgm:pt modelId="{735E6B8B-5476-4BB8-B3A2-8EA6E252734D}" type="parTrans" cxnId="{19808C0B-9A0D-4E04-8526-5E3A4F2C99FD}">
      <dgm:prSet/>
      <dgm:spPr/>
      <dgm:t>
        <a:bodyPr/>
        <a:lstStyle/>
        <a:p>
          <a:endParaRPr lang="uk-UA"/>
        </a:p>
      </dgm:t>
    </dgm:pt>
    <dgm:pt modelId="{46E4F899-DF3D-4698-8AD5-0743E9C9A837}" type="sibTrans" cxnId="{19808C0B-9A0D-4E04-8526-5E3A4F2C99FD}">
      <dgm:prSet/>
      <dgm:spPr/>
      <dgm:t>
        <a:bodyPr/>
        <a:lstStyle/>
        <a:p>
          <a:endParaRPr lang="uk-UA"/>
        </a:p>
      </dgm:t>
    </dgm:pt>
    <dgm:pt modelId="{AE212368-614C-434B-9147-8EE089371B41}" type="pres">
      <dgm:prSet presAssocID="{E70D03FE-E09A-472E-B3C0-70690698F39F}" presName="outerComposite" presStyleCnt="0">
        <dgm:presLayoutVars>
          <dgm:chMax val="5"/>
          <dgm:dir/>
          <dgm:resizeHandles val="exact"/>
        </dgm:presLayoutVars>
      </dgm:prSet>
      <dgm:spPr/>
      <dgm:t>
        <a:bodyPr/>
        <a:lstStyle/>
        <a:p>
          <a:endParaRPr lang="uk-UA"/>
        </a:p>
      </dgm:t>
    </dgm:pt>
    <dgm:pt modelId="{DF88F824-7C9B-4AF8-8BDF-93391CE6CA12}" type="pres">
      <dgm:prSet presAssocID="{E70D03FE-E09A-472E-B3C0-70690698F39F}" presName="dummyMaxCanvas" presStyleCnt="0">
        <dgm:presLayoutVars/>
      </dgm:prSet>
      <dgm:spPr/>
    </dgm:pt>
    <dgm:pt modelId="{65A140A9-2D54-4142-83A4-06B2A577BD7B}" type="pres">
      <dgm:prSet presAssocID="{E70D03FE-E09A-472E-B3C0-70690698F39F}" presName="FiveNodes_1" presStyleLbl="node1" presStyleIdx="0" presStyleCnt="5">
        <dgm:presLayoutVars>
          <dgm:bulletEnabled val="1"/>
        </dgm:presLayoutVars>
      </dgm:prSet>
      <dgm:spPr/>
      <dgm:t>
        <a:bodyPr/>
        <a:lstStyle/>
        <a:p>
          <a:endParaRPr lang="uk-UA"/>
        </a:p>
      </dgm:t>
    </dgm:pt>
    <dgm:pt modelId="{CDA5BD62-CFC5-4F19-BAC0-36B9232CE880}" type="pres">
      <dgm:prSet presAssocID="{E70D03FE-E09A-472E-B3C0-70690698F39F}" presName="FiveNodes_2" presStyleLbl="node1" presStyleIdx="1" presStyleCnt="5">
        <dgm:presLayoutVars>
          <dgm:bulletEnabled val="1"/>
        </dgm:presLayoutVars>
      </dgm:prSet>
      <dgm:spPr/>
      <dgm:t>
        <a:bodyPr/>
        <a:lstStyle/>
        <a:p>
          <a:endParaRPr lang="uk-UA"/>
        </a:p>
      </dgm:t>
    </dgm:pt>
    <dgm:pt modelId="{4F14C8CB-3E73-4F54-9CEB-1D54EA093AAC}" type="pres">
      <dgm:prSet presAssocID="{E70D03FE-E09A-472E-B3C0-70690698F39F}" presName="FiveNodes_3" presStyleLbl="node1" presStyleIdx="2" presStyleCnt="5">
        <dgm:presLayoutVars>
          <dgm:bulletEnabled val="1"/>
        </dgm:presLayoutVars>
      </dgm:prSet>
      <dgm:spPr/>
      <dgm:t>
        <a:bodyPr/>
        <a:lstStyle/>
        <a:p>
          <a:endParaRPr lang="uk-UA"/>
        </a:p>
      </dgm:t>
    </dgm:pt>
    <dgm:pt modelId="{6A12452B-25ED-4414-AE22-F9E51AE67A0E}" type="pres">
      <dgm:prSet presAssocID="{E70D03FE-E09A-472E-B3C0-70690698F39F}" presName="FiveNodes_4" presStyleLbl="node1" presStyleIdx="3" presStyleCnt="5">
        <dgm:presLayoutVars>
          <dgm:bulletEnabled val="1"/>
        </dgm:presLayoutVars>
      </dgm:prSet>
      <dgm:spPr/>
      <dgm:t>
        <a:bodyPr/>
        <a:lstStyle/>
        <a:p>
          <a:endParaRPr lang="uk-UA"/>
        </a:p>
      </dgm:t>
    </dgm:pt>
    <dgm:pt modelId="{07900CF6-E135-4AC9-A4D4-EFB9D947E690}" type="pres">
      <dgm:prSet presAssocID="{E70D03FE-E09A-472E-B3C0-70690698F39F}" presName="FiveNodes_5" presStyleLbl="node1" presStyleIdx="4" presStyleCnt="5">
        <dgm:presLayoutVars>
          <dgm:bulletEnabled val="1"/>
        </dgm:presLayoutVars>
      </dgm:prSet>
      <dgm:spPr/>
      <dgm:t>
        <a:bodyPr/>
        <a:lstStyle/>
        <a:p>
          <a:endParaRPr lang="uk-UA"/>
        </a:p>
      </dgm:t>
    </dgm:pt>
    <dgm:pt modelId="{61CF211A-D8CD-447C-8117-46111085F232}" type="pres">
      <dgm:prSet presAssocID="{E70D03FE-E09A-472E-B3C0-70690698F39F}" presName="FiveConn_1-2" presStyleLbl="fgAccFollowNode1" presStyleIdx="0" presStyleCnt="4">
        <dgm:presLayoutVars>
          <dgm:bulletEnabled val="1"/>
        </dgm:presLayoutVars>
      </dgm:prSet>
      <dgm:spPr/>
      <dgm:t>
        <a:bodyPr/>
        <a:lstStyle/>
        <a:p>
          <a:endParaRPr lang="uk-UA"/>
        </a:p>
      </dgm:t>
    </dgm:pt>
    <dgm:pt modelId="{B489329A-AC2C-410A-8C04-497B44D984F6}" type="pres">
      <dgm:prSet presAssocID="{E70D03FE-E09A-472E-B3C0-70690698F39F}" presName="FiveConn_2-3" presStyleLbl="fgAccFollowNode1" presStyleIdx="1" presStyleCnt="4">
        <dgm:presLayoutVars>
          <dgm:bulletEnabled val="1"/>
        </dgm:presLayoutVars>
      </dgm:prSet>
      <dgm:spPr/>
      <dgm:t>
        <a:bodyPr/>
        <a:lstStyle/>
        <a:p>
          <a:endParaRPr lang="uk-UA"/>
        </a:p>
      </dgm:t>
    </dgm:pt>
    <dgm:pt modelId="{98EC46F5-6C29-40C7-9338-B9BB3536A208}" type="pres">
      <dgm:prSet presAssocID="{E70D03FE-E09A-472E-B3C0-70690698F39F}" presName="FiveConn_3-4" presStyleLbl="fgAccFollowNode1" presStyleIdx="2" presStyleCnt="4">
        <dgm:presLayoutVars>
          <dgm:bulletEnabled val="1"/>
        </dgm:presLayoutVars>
      </dgm:prSet>
      <dgm:spPr/>
      <dgm:t>
        <a:bodyPr/>
        <a:lstStyle/>
        <a:p>
          <a:endParaRPr lang="uk-UA"/>
        </a:p>
      </dgm:t>
    </dgm:pt>
    <dgm:pt modelId="{219CC9EA-93EF-4898-B10A-96EB6DBB9E6E}" type="pres">
      <dgm:prSet presAssocID="{E70D03FE-E09A-472E-B3C0-70690698F39F}" presName="FiveConn_4-5" presStyleLbl="fgAccFollowNode1" presStyleIdx="3" presStyleCnt="4">
        <dgm:presLayoutVars>
          <dgm:bulletEnabled val="1"/>
        </dgm:presLayoutVars>
      </dgm:prSet>
      <dgm:spPr/>
      <dgm:t>
        <a:bodyPr/>
        <a:lstStyle/>
        <a:p>
          <a:endParaRPr lang="uk-UA"/>
        </a:p>
      </dgm:t>
    </dgm:pt>
    <dgm:pt modelId="{BD7AAC8A-B49F-4D9C-BA9E-7E0735194856}" type="pres">
      <dgm:prSet presAssocID="{E70D03FE-E09A-472E-B3C0-70690698F39F}" presName="FiveNodes_1_text" presStyleLbl="node1" presStyleIdx="4" presStyleCnt="5">
        <dgm:presLayoutVars>
          <dgm:bulletEnabled val="1"/>
        </dgm:presLayoutVars>
      </dgm:prSet>
      <dgm:spPr/>
      <dgm:t>
        <a:bodyPr/>
        <a:lstStyle/>
        <a:p>
          <a:endParaRPr lang="uk-UA"/>
        </a:p>
      </dgm:t>
    </dgm:pt>
    <dgm:pt modelId="{58A4878D-BB3C-4315-B992-26EAACB74335}" type="pres">
      <dgm:prSet presAssocID="{E70D03FE-E09A-472E-B3C0-70690698F39F}" presName="FiveNodes_2_text" presStyleLbl="node1" presStyleIdx="4" presStyleCnt="5">
        <dgm:presLayoutVars>
          <dgm:bulletEnabled val="1"/>
        </dgm:presLayoutVars>
      </dgm:prSet>
      <dgm:spPr/>
      <dgm:t>
        <a:bodyPr/>
        <a:lstStyle/>
        <a:p>
          <a:endParaRPr lang="uk-UA"/>
        </a:p>
      </dgm:t>
    </dgm:pt>
    <dgm:pt modelId="{A0F86292-8B4F-4904-8BD6-2FA4412ECBE0}" type="pres">
      <dgm:prSet presAssocID="{E70D03FE-E09A-472E-B3C0-70690698F39F}" presName="FiveNodes_3_text" presStyleLbl="node1" presStyleIdx="4" presStyleCnt="5">
        <dgm:presLayoutVars>
          <dgm:bulletEnabled val="1"/>
        </dgm:presLayoutVars>
      </dgm:prSet>
      <dgm:spPr/>
      <dgm:t>
        <a:bodyPr/>
        <a:lstStyle/>
        <a:p>
          <a:endParaRPr lang="uk-UA"/>
        </a:p>
      </dgm:t>
    </dgm:pt>
    <dgm:pt modelId="{ADE7FAE3-EC9E-43BF-A5CF-0835A5E5F5AE}" type="pres">
      <dgm:prSet presAssocID="{E70D03FE-E09A-472E-B3C0-70690698F39F}" presName="FiveNodes_4_text" presStyleLbl="node1" presStyleIdx="4" presStyleCnt="5">
        <dgm:presLayoutVars>
          <dgm:bulletEnabled val="1"/>
        </dgm:presLayoutVars>
      </dgm:prSet>
      <dgm:spPr/>
      <dgm:t>
        <a:bodyPr/>
        <a:lstStyle/>
        <a:p>
          <a:endParaRPr lang="uk-UA"/>
        </a:p>
      </dgm:t>
    </dgm:pt>
    <dgm:pt modelId="{39CE09D7-7B18-4018-8EDE-EC46C16819F7}" type="pres">
      <dgm:prSet presAssocID="{E70D03FE-E09A-472E-B3C0-70690698F39F}" presName="FiveNodes_5_text" presStyleLbl="node1" presStyleIdx="4" presStyleCnt="5">
        <dgm:presLayoutVars>
          <dgm:bulletEnabled val="1"/>
        </dgm:presLayoutVars>
      </dgm:prSet>
      <dgm:spPr/>
      <dgm:t>
        <a:bodyPr/>
        <a:lstStyle/>
        <a:p>
          <a:endParaRPr lang="uk-UA"/>
        </a:p>
      </dgm:t>
    </dgm:pt>
  </dgm:ptLst>
  <dgm:cxnLst>
    <dgm:cxn modelId="{19808C0B-9A0D-4E04-8526-5E3A4F2C99FD}" srcId="{E70D03FE-E09A-472E-B3C0-70690698F39F}" destId="{00D26D7F-EC6E-448D-A185-1EFB0334A061}" srcOrd="3" destOrd="0" parTransId="{735E6B8B-5476-4BB8-B3A2-8EA6E252734D}" sibTransId="{46E4F899-DF3D-4698-8AD5-0743E9C9A837}"/>
    <dgm:cxn modelId="{2C5E9669-89BD-4898-A088-5D8757313FCB}" type="presOf" srcId="{CFDEFA15-177A-42BD-802F-44C4C787869E}" destId="{B489329A-AC2C-410A-8C04-497B44D984F6}" srcOrd="0" destOrd="0" presId="urn:microsoft.com/office/officeart/2005/8/layout/vProcess5"/>
    <dgm:cxn modelId="{E01A32C8-5302-4C26-B9E9-B158D3140754}" type="presOf" srcId="{00D26D7F-EC6E-448D-A185-1EFB0334A061}" destId="{6A12452B-25ED-4414-AE22-F9E51AE67A0E}" srcOrd="0" destOrd="0" presId="urn:microsoft.com/office/officeart/2005/8/layout/vProcess5"/>
    <dgm:cxn modelId="{BF2C6D45-7B0D-4B39-990F-A0855B853955}" type="presOf" srcId="{00D26D7F-EC6E-448D-A185-1EFB0334A061}" destId="{ADE7FAE3-EC9E-43BF-A5CF-0835A5E5F5AE}" srcOrd="1" destOrd="0" presId="urn:microsoft.com/office/officeart/2005/8/layout/vProcess5"/>
    <dgm:cxn modelId="{5098E1B9-E48B-455B-BD39-D0338300F7EE}" type="presOf" srcId="{E70D03FE-E09A-472E-B3C0-70690698F39F}" destId="{AE212368-614C-434B-9147-8EE089371B41}" srcOrd="0" destOrd="0" presId="urn:microsoft.com/office/officeart/2005/8/layout/vProcess5"/>
    <dgm:cxn modelId="{79D08518-6DAE-4621-A3F2-E35059752179}" srcId="{E70D03FE-E09A-472E-B3C0-70690698F39F}" destId="{542958D9-3938-4FF7-A72A-FF62B6B6DE09}" srcOrd="1" destOrd="0" parTransId="{6AFF2E8E-A064-4AA2-9402-C03624BD95AE}" sibTransId="{CFDEFA15-177A-42BD-802F-44C4C787869E}"/>
    <dgm:cxn modelId="{9B670FB6-F289-48BC-8442-AA07ABA9DF07}" srcId="{E70D03FE-E09A-472E-B3C0-70690698F39F}" destId="{A981C704-20CF-4030-9EB4-EA53B08EC5FE}" srcOrd="2" destOrd="0" parTransId="{3654B817-E43C-4FD7-BD2C-561DF5594658}" sibTransId="{5D4691C4-22CF-40CA-893A-602FAB67870C}"/>
    <dgm:cxn modelId="{3427ED69-3088-4881-B26E-4E63779947F1}" type="presOf" srcId="{E82A417E-A902-47CE-864D-79C922FF4BB1}" destId="{BD7AAC8A-B49F-4D9C-BA9E-7E0735194856}" srcOrd="1" destOrd="0" presId="urn:microsoft.com/office/officeart/2005/8/layout/vProcess5"/>
    <dgm:cxn modelId="{D5BB6D1D-4FE6-4647-99F6-D8D386E76F4F}" type="presOf" srcId="{578B97D4-3430-43EE-8B8B-65ADF4E4840D}" destId="{61CF211A-D8CD-447C-8117-46111085F232}" srcOrd="0" destOrd="0" presId="urn:microsoft.com/office/officeart/2005/8/layout/vProcess5"/>
    <dgm:cxn modelId="{A0F8F00D-3E0B-45E4-996B-5C2F3F8B6A4F}" type="presOf" srcId="{46E4F899-DF3D-4698-8AD5-0743E9C9A837}" destId="{219CC9EA-93EF-4898-B10A-96EB6DBB9E6E}" srcOrd="0" destOrd="0" presId="urn:microsoft.com/office/officeart/2005/8/layout/vProcess5"/>
    <dgm:cxn modelId="{21AB66E9-FFB4-4768-9719-E4C192F58F2E}" type="presOf" srcId="{542958D9-3938-4FF7-A72A-FF62B6B6DE09}" destId="{58A4878D-BB3C-4315-B992-26EAACB74335}" srcOrd="1" destOrd="0" presId="urn:microsoft.com/office/officeart/2005/8/layout/vProcess5"/>
    <dgm:cxn modelId="{CF0534FF-A2CC-4A06-9BA7-FA6B1AD8AF22}" type="presOf" srcId="{542958D9-3938-4FF7-A72A-FF62B6B6DE09}" destId="{CDA5BD62-CFC5-4F19-BAC0-36B9232CE880}" srcOrd="0" destOrd="0" presId="urn:microsoft.com/office/officeart/2005/8/layout/vProcess5"/>
    <dgm:cxn modelId="{F0540D81-B61E-424D-B54D-908CBB8670F7}" srcId="{E70D03FE-E09A-472E-B3C0-70690698F39F}" destId="{3449FDC7-21F6-42A0-A295-DDDAA51E4949}" srcOrd="4" destOrd="0" parTransId="{C0855546-56CE-4B89-9B76-0015D6B07036}" sibTransId="{ADEEFC9F-95BD-41D0-9321-72F9F024D8E4}"/>
    <dgm:cxn modelId="{1AC86AF9-7C40-4F1D-863C-1A0C9935AD67}" type="presOf" srcId="{3449FDC7-21F6-42A0-A295-DDDAA51E4949}" destId="{39CE09D7-7B18-4018-8EDE-EC46C16819F7}" srcOrd="1" destOrd="0" presId="urn:microsoft.com/office/officeart/2005/8/layout/vProcess5"/>
    <dgm:cxn modelId="{858CB271-F56F-47A3-A836-DF4B905E9A30}" type="presOf" srcId="{3449FDC7-21F6-42A0-A295-DDDAA51E4949}" destId="{07900CF6-E135-4AC9-A4D4-EFB9D947E690}" srcOrd="0" destOrd="0" presId="urn:microsoft.com/office/officeart/2005/8/layout/vProcess5"/>
    <dgm:cxn modelId="{0440FD8B-ECA5-4DFC-A908-32ECB6F35E02}" srcId="{E70D03FE-E09A-472E-B3C0-70690698F39F}" destId="{E82A417E-A902-47CE-864D-79C922FF4BB1}" srcOrd="0" destOrd="0" parTransId="{F209686B-366D-48F0-8280-9968DC29D2D8}" sibTransId="{578B97D4-3430-43EE-8B8B-65ADF4E4840D}"/>
    <dgm:cxn modelId="{74C37F32-D25F-42E6-9FE9-A1A44A151FCA}" type="presOf" srcId="{5D4691C4-22CF-40CA-893A-602FAB67870C}" destId="{98EC46F5-6C29-40C7-9338-B9BB3536A208}" srcOrd="0" destOrd="0" presId="urn:microsoft.com/office/officeart/2005/8/layout/vProcess5"/>
    <dgm:cxn modelId="{52A2EB57-DFBA-485C-B554-CC5DD8A703CA}" type="presOf" srcId="{E82A417E-A902-47CE-864D-79C922FF4BB1}" destId="{65A140A9-2D54-4142-83A4-06B2A577BD7B}" srcOrd="0" destOrd="0" presId="urn:microsoft.com/office/officeart/2005/8/layout/vProcess5"/>
    <dgm:cxn modelId="{16819CE3-B78A-4325-9866-EAAF57B0E28D}" type="presOf" srcId="{A981C704-20CF-4030-9EB4-EA53B08EC5FE}" destId="{A0F86292-8B4F-4904-8BD6-2FA4412ECBE0}" srcOrd="1" destOrd="0" presId="urn:microsoft.com/office/officeart/2005/8/layout/vProcess5"/>
    <dgm:cxn modelId="{78E317B5-3892-49EA-AFE4-BF7506302CC2}" type="presOf" srcId="{A981C704-20CF-4030-9EB4-EA53B08EC5FE}" destId="{4F14C8CB-3E73-4F54-9CEB-1D54EA093AAC}" srcOrd="0" destOrd="0" presId="urn:microsoft.com/office/officeart/2005/8/layout/vProcess5"/>
    <dgm:cxn modelId="{043F56D4-DA89-4975-A404-889B4095CC79}" type="presParOf" srcId="{AE212368-614C-434B-9147-8EE089371B41}" destId="{DF88F824-7C9B-4AF8-8BDF-93391CE6CA12}" srcOrd="0" destOrd="0" presId="urn:microsoft.com/office/officeart/2005/8/layout/vProcess5"/>
    <dgm:cxn modelId="{E9F40847-626F-429E-B8A2-7CA24CFCA3E5}" type="presParOf" srcId="{AE212368-614C-434B-9147-8EE089371B41}" destId="{65A140A9-2D54-4142-83A4-06B2A577BD7B}" srcOrd="1" destOrd="0" presId="urn:microsoft.com/office/officeart/2005/8/layout/vProcess5"/>
    <dgm:cxn modelId="{47EB991A-5FF1-4276-9044-E7D23D41E100}" type="presParOf" srcId="{AE212368-614C-434B-9147-8EE089371B41}" destId="{CDA5BD62-CFC5-4F19-BAC0-36B9232CE880}" srcOrd="2" destOrd="0" presId="urn:microsoft.com/office/officeart/2005/8/layout/vProcess5"/>
    <dgm:cxn modelId="{9290647E-AFB6-4392-BAA6-36B84F2D3129}" type="presParOf" srcId="{AE212368-614C-434B-9147-8EE089371B41}" destId="{4F14C8CB-3E73-4F54-9CEB-1D54EA093AAC}" srcOrd="3" destOrd="0" presId="urn:microsoft.com/office/officeart/2005/8/layout/vProcess5"/>
    <dgm:cxn modelId="{1D787560-8941-44BB-8A2C-44257FC6AC2D}" type="presParOf" srcId="{AE212368-614C-434B-9147-8EE089371B41}" destId="{6A12452B-25ED-4414-AE22-F9E51AE67A0E}" srcOrd="4" destOrd="0" presId="urn:microsoft.com/office/officeart/2005/8/layout/vProcess5"/>
    <dgm:cxn modelId="{AC9D1233-B63D-48B0-886E-9F06A5F50361}" type="presParOf" srcId="{AE212368-614C-434B-9147-8EE089371B41}" destId="{07900CF6-E135-4AC9-A4D4-EFB9D947E690}" srcOrd="5" destOrd="0" presId="urn:microsoft.com/office/officeart/2005/8/layout/vProcess5"/>
    <dgm:cxn modelId="{CDB4D91E-E322-47E6-980C-9282D2C68354}" type="presParOf" srcId="{AE212368-614C-434B-9147-8EE089371B41}" destId="{61CF211A-D8CD-447C-8117-46111085F232}" srcOrd="6" destOrd="0" presId="urn:microsoft.com/office/officeart/2005/8/layout/vProcess5"/>
    <dgm:cxn modelId="{6A357C0F-BED6-4CF7-AA30-EC101067E0A6}" type="presParOf" srcId="{AE212368-614C-434B-9147-8EE089371B41}" destId="{B489329A-AC2C-410A-8C04-497B44D984F6}" srcOrd="7" destOrd="0" presId="urn:microsoft.com/office/officeart/2005/8/layout/vProcess5"/>
    <dgm:cxn modelId="{972A3B46-ECBE-4B3A-B7E2-DE144A1B635B}" type="presParOf" srcId="{AE212368-614C-434B-9147-8EE089371B41}" destId="{98EC46F5-6C29-40C7-9338-B9BB3536A208}" srcOrd="8" destOrd="0" presId="urn:microsoft.com/office/officeart/2005/8/layout/vProcess5"/>
    <dgm:cxn modelId="{D017CFA0-1679-4F18-81DE-44370ED3AF2F}" type="presParOf" srcId="{AE212368-614C-434B-9147-8EE089371B41}" destId="{219CC9EA-93EF-4898-B10A-96EB6DBB9E6E}" srcOrd="9" destOrd="0" presId="urn:microsoft.com/office/officeart/2005/8/layout/vProcess5"/>
    <dgm:cxn modelId="{D5DCB1EB-E239-4477-85B3-F2285BFB5D1D}" type="presParOf" srcId="{AE212368-614C-434B-9147-8EE089371B41}" destId="{BD7AAC8A-B49F-4D9C-BA9E-7E0735194856}" srcOrd="10" destOrd="0" presId="urn:microsoft.com/office/officeart/2005/8/layout/vProcess5"/>
    <dgm:cxn modelId="{388EA01F-1A46-440B-8F6D-DB4C6A398109}" type="presParOf" srcId="{AE212368-614C-434B-9147-8EE089371B41}" destId="{58A4878D-BB3C-4315-B992-26EAACB74335}" srcOrd="11" destOrd="0" presId="urn:microsoft.com/office/officeart/2005/8/layout/vProcess5"/>
    <dgm:cxn modelId="{1E49D650-FD01-4790-81E0-56BF08A3E7AD}" type="presParOf" srcId="{AE212368-614C-434B-9147-8EE089371B41}" destId="{A0F86292-8B4F-4904-8BD6-2FA4412ECBE0}" srcOrd="12" destOrd="0" presId="urn:microsoft.com/office/officeart/2005/8/layout/vProcess5"/>
    <dgm:cxn modelId="{88C69508-BBF3-4059-B84B-575A53487AE4}" type="presParOf" srcId="{AE212368-614C-434B-9147-8EE089371B41}" destId="{ADE7FAE3-EC9E-43BF-A5CF-0835A5E5F5AE}" srcOrd="13" destOrd="0" presId="urn:microsoft.com/office/officeart/2005/8/layout/vProcess5"/>
    <dgm:cxn modelId="{6CA54327-B7CE-4858-9B29-B18C4080EDE0}" type="presParOf" srcId="{AE212368-614C-434B-9147-8EE089371B41}" destId="{39CE09D7-7B18-4018-8EDE-EC46C16819F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70D03FE-E09A-472E-B3C0-70690698F39F}" type="doc">
      <dgm:prSet loTypeId="urn:microsoft.com/office/officeart/2005/8/layout/vProcess5" loCatId="process" qsTypeId="urn:microsoft.com/office/officeart/2005/8/quickstyle/3d3" qsCatId="3D" csTypeId="urn:microsoft.com/office/officeart/2005/8/colors/colorful3" csCatId="colorful" phldr="1"/>
      <dgm:spPr/>
      <dgm:t>
        <a:bodyPr/>
        <a:lstStyle/>
        <a:p>
          <a:endParaRPr lang="uk-UA"/>
        </a:p>
      </dgm:t>
    </dgm:pt>
    <dgm:pt modelId="{E82A417E-A902-47CE-864D-79C922FF4BB1}">
      <dgm:prSet phldrT="[Текст]"/>
      <dgm:spPr/>
      <dgm:t>
        <a:bodyPr/>
        <a:lstStyle/>
        <a:p>
          <a:r>
            <a:rPr lang="uk-UA" noProof="0" smtClean="0"/>
            <a:t>відомості про навчально-методичне забезпечення освітньої діяльності за спеціальністю на рівні фахової передвищої освіти </a:t>
          </a:r>
          <a:endParaRPr lang="uk-UA" b="1" u="sng" noProof="0" dirty="0">
            <a:effectLst>
              <a:outerShdw blurRad="38100" dist="38100" dir="2700000" algn="tl">
                <a:srgbClr val="000000">
                  <a:alpha val="43137"/>
                </a:srgbClr>
              </a:outerShdw>
            </a:effectLst>
          </a:endParaRPr>
        </a:p>
      </dgm:t>
    </dgm:pt>
    <dgm:pt modelId="{F209686B-366D-48F0-8280-9968DC29D2D8}" type="parTrans" cxnId="{0440FD8B-ECA5-4DFC-A908-32ECB6F35E02}">
      <dgm:prSet/>
      <dgm:spPr/>
      <dgm:t>
        <a:bodyPr/>
        <a:lstStyle/>
        <a:p>
          <a:endParaRPr lang="uk-UA"/>
        </a:p>
      </dgm:t>
    </dgm:pt>
    <dgm:pt modelId="{578B97D4-3430-43EE-8B8B-65ADF4E4840D}" type="sibTrans" cxnId="{0440FD8B-ECA5-4DFC-A908-32ECB6F35E02}">
      <dgm:prSet/>
      <dgm:spPr/>
      <dgm:t>
        <a:bodyPr/>
        <a:lstStyle/>
        <a:p>
          <a:endParaRPr lang="uk-UA"/>
        </a:p>
      </dgm:t>
    </dgm:pt>
    <dgm:pt modelId="{542958D9-3938-4FF7-A72A-FF62B6B6DE09}">
      <dgm:prSet phldrT="[Текст]"/>
      <dgm:spPr/>
      <dgm:t>
        <a:bodyPr/>
        <a:lstStyle/>
        <a:p>
          <a:r>
            <a:rPr lang="uk-UA" b="0" i="0" dirty="0" smtClean="0"/>
            <a:t>відомості про інформаційне забезпечення освітньої діяльності за спеціальністю на рівні фахової </a:t>
          </a:r>
          <a:r>
            <a:rPr lang="uk-UA" b="0" i="0" dirty="0" err="1" smtClean="0"/>
            <a:t>передвищої</a:t>
          </a:r>
          <a:r>
            <a:rPr lang="uk-UA" b="0" i="0" dirty="0" smtClean="0"/>
            <a:t> освіти</a:t>
          </a:r>
          <a:endParaRPr lang="uk-UA" dirty="0"/>
        </a:p>
      </dgm:t>
    </dgm:pt>
    <dgm:pt modelId="{6AFF2E8E-A064-4AA2-9402-C03624BD95AE}" type="parTrans" cxnId="{79D08518-6DAE-4621-A3F2-E35059752179}">
      <dgm:prSet/>
      <dgm:spPr/>
      <dgm:t>
        <a:bodyPr/>
        <a:lstStyle/>
        <a:p>
          <a:endParaRPr lang="uk-UA"/>
        </a:p>
      </dgm:t>
    </dgm:pt>
    <dgm:pt modelId="{CFDEFA15-177A-42BD-802F-44C4C787869E}" type="sibTrans" cxnId="{79D08518-6DAE-4621-A3F2-E35059752179}">
      <dgm:prSet/>
      <dgm:spPr/>
      <dgm:t>
        <a:bodyPr/>
        <a:lstStyle/>
        <a:p>
          <a:endParaRPr lang="uk-UA"/>
        </a:p>
      </dgm:t>
    </dgm:pt>
    <dgm:pt modelId="{A981C704-20CF-4030-9EB4-EA53B08EC5FE}">
      <dgm:prSet phldrT="[Текст]"/>
      <dgm:spPr/>
      <dgm:t>
        <a:bodyPr/>
        <a:lstStyle/>
        <a:p>
          <a:r>
            <a:rPr lang="uk-UA" b="0" i="0" dirty="0" smtClean="0"/>
            <a:t>письмове зобов’язання (у довільній формі) щодо забезпечення безперешкодного доступу до будівель, приміщень закладу освіти осіб з інвалідністю та інших </a:t>
          </a:r>
          <a:r>
            <a:rPr lang="uk-UA" b="0" i="0" dirty="0" err="1" smtClean="0"/>
            <a:t>маломобільних</a:t>
          </a:r>
          <a:r>
            <a:rPr lang="uk-UA" b="0" i="0" dirty="0" smtClean="0"/>
            <a:t> груп населення із зазначенням строків виконання</a:t>
          </a:r>
          <a:endParaRPr lang="uk-UA" dirty="0"/>
        </a:p>
      </dgm:t>
    </dgm:pt>
    <dgm:pt modelId="{3654B817-E43C-4FD7-BD2C-561DF5594658}" type="parTrans" cxnId="{9B670FB6-F289-48BC-8442-AA07ABA9DF07}">
      <dgm:prSet/>
      <dgm:spPr/>
      <dgm:t>
        <a:bodyPr/>
        <a:lstStyle/>
        <a:p>
          <a:endParaRPr lang="uk-UA"/>
        </a:p>
      </dgm:t>
    </dgm:pt>
    <dgm:pt modelId="{5D4691C4-22CF-40CA-893A-602FAB67870C}" type="sibTrans" cxnId="{9B670FB6-F289-48BC-8442-AA07ABA9DF07}">
      <dgm:prSet/>
      <dgm:spPr/>
      <dgm:t>
        <a:bodyPr/>
        <a:lstStyle/>
        <a:p>
          <a:endParaRPr lang="uk-UA"/>
        </a:p>
      </dgm:t>
    </dgm:pt>
    <dgm:pt modelId="{3449FDC7-21F6-42A0-A295-DDDAA51E4949}">
      <dgm:prSet/>
      <dgm:spPr/>
      <dgm:t>
        <a:bodyPr/>
        <a:lstStyle/>
        <a:p>
          <a:r>
            <a:rPr lang="ru-RU" b="0" i="0" dirty="0" err="1" smtClean="0"/>
            <a:t>інформацію</a:t>
          </a:r>
          <a:r>
            <a:rPr lang="ru-RU" b="0" i="0" dirty="0" smtClean="0"/>
            <a:t> про </a:t>
          </a:r>
          <a:r>
            <a:rPr lang="ru-RU" b="0" i="0" dirty="0" err="1" smtClean="0"/>
            <a:t>наявність</a:t>
          </a:r>
          <a:r>
            <a:rPr lang="ru-RU" b="0" i="0" dirty="0" smtClean="0"/>
            <a:t> у </a:t>
          </a:r>
          <a:r>
            <a:rPr lang="ru-RU" b="0" i="0" dirty="0" err="1" smtClean="0"/>
            <a:t>відкритому</a:t>
          </a:r>
          <a:r>
            <a:rPr lang="ru-RU" b="0" i="0" dirty="0" smtClean="0"/>
            <a:t> </a:t>
          </a:r>
          <a:r>
            <a:rPr lang="ru-RU" b="0" i="0" dirty="0" err="1" smtClean="0"/>
            <a:t>доступі</a:t>
          </a:r>
          <a:r>
            <a:rPr lang="ru-RU" b="0" i="0" dirty="0" smtClean="0"/>
            <a:t> на </a:t>
          </a:r>
          <a:r>
            <a:rPr lang="ru-RU" b="0" i="0" dirty="0" err="1" smtClean="0"/>
            <a:t>власному</a:t>
          </a:r>
          <a:r>
            <a:rPr lang="ru-RU" b="0" i="0" dirty="0" smtClean="0"/>
            <a:t> веб-</a:t>
          </a:r>
          <a:r>
            <a:rPr lang="ru-RU" b="0" i="0" dirty="0" err="1" smtClean="0"/>
            <a:t>сайті</a:t>
          </a:r>
          <a:r>
            <a:rPr lang="ru-RU" b="0" i="0" dirty="0" smtClean="0"/>
            <a:t> </a:t>
          </a:r>
          <a:r>
            <a:rPr lang="ru-RU" b="0" i="0" dirty="0" err="1" smtClean="0"/>
            <a:t>інформації</a:t>
          </a:r>
          <a:r>
            <a:rPr lang="ru-RU" b="0" i="0" dirty="0" smtClean="0"/>
            <a:t> та </a:t>
          </a:r>
          <a:r>
            <a:rPr lang="ru-RU" b="0" i="0" dirty="0" err="1" smtClean="0"/>
            <a:t>документів</a:t>
          </a:r>
          <a:r>
            <a:rPr lang="ru-RU" b="0" i="0" dirty="0" smtClean="0"/>
            <a:t>, </a:t>
          </a:r>
          <a:r>
            <a:rPr lang="ru-RU" b="0" i="0" dirty="0" err="1" smtClean="0"/>
            <a:t>передбачених</a:t>
          </a:r>
          <a:r>
            <a:rPr lang="ru-RU" b="0" i="0" dirty="0" smtClean="0"/>
            <a:t> Законами </a:t>
          </a:r>
          <a:r>
            <a:rPr lang="ru-RU" b="0" i="0" dirty="0" err="1" smtClean="0"/>
            <a:t>України</a:t>
          </a:r>
          <a:r>
            <a:rPr lang="ru-RU" b="0" i="0" dirty="0" smtClean="0"/>
            <a:t> “Про </a:t>
          </a:r>
          <a:r>
            <a:rPr lang="ru-RU" b="0" i="0" dirty="0" err="1" smtClean="0"/>
            <a:t>освіту</a:t>
          </a:r>
          <a:r>
            <a:rPr lang="ru-RU" b="0" i="0" dirty="0" smtClean="0"/>
            <a:t>”, “Про </a:t>
          </a:r>
          <a:r>
            <a:rPr lang="ru-RU" b="0" i="0" dirty="0" err="1" smtClean="0"/>
            <a:t>фахову</a:t>
          </a:r>
          <a:r>
            <a:rPr lang="ru-RU" b="0" i="0" dirty="0" smtClean="0"/>
            <a:t> </a:t>
          </a:r>
          <a:r>
            <a:rPr lang="ru-RU" b="0" i="0" dirty="0" err="1" smtClean="0"/>
            <a:t>передвищу</a:t>
          </a:r>
          <a:r>
            <a:rPr lang="ru-RU" b="0" i="0" dirty="0" smtClean="0"/>
            <a:t> </a:t>
          </a:r>
          <a:r>
            <a:rPr lang="ru-RU" b="0" i="0" dirty="0" err="1" smtClean="0"/>
            <a:t>освіту</a:t>
          </a:r>
          <a:endParaRPr lang="uk-UA" dirty="0"/>
        </a:p>
      </dgm:t>
    </dgm:pt>
    <dgm:pt modelId="{C0855546-56CE-4B89-9B76-0015D6B07036}" type="parTrans" cxnId="{F0540D81-B61E-424D-B54D-908CBB8670F7}">
      <dgm:prSet/>
      <dgm:spPr/>
      <dgm:t>
        <a:bodyPr/>
        <a:lstStyle/>
        <a:p>
          <a:endParaRPr lang="uk-UA"/>
        </a:p>
      </dgm:t>
    </dgm:pt>
    <dgm:pt modelId="{ADEEFC9F-95BD-41D0-9321-72F9F024D8E4}" type="sibTrans" cxnId="{F0540D81-B61E-424D-B54D-908CBB8670F7}">
      <dgm:prSet/>
      <dgm:spPr/>
      <dgm:t>
        <a:bodyPr/>
        <a:lstStyle/>
        <a:p>
          <a:endParaRPr lang="uk-UA"/>
        </a:p>
      </dgm:t>
    </dgm:pt>
    <dgm:pt modelId="{00D26D7F-EC6E-448D-A185-1EFB0334A061}">
      <dgm:prSet/>
      <dgm:spPr/>
      <dgm:t>
        <a:bodyPr/>
        <a:lstStyle/>
        <a:p>
          <a:r>
            <a:rPr lang="uk-UA" b="0" i="0" dirty="0" smtClean="0"/>
            <a:t>копію (копії) документа (документів), який (які) підтверджує (підтверджують) забезпечення безперешкодного доступу до будівель, приміщень закладу освіти осіб з інвалідністю та інших </a:t>
          </a:r>
          <a:r>
            <a:rPr lang="uk-UA" b="0" i="0" dirty="0" err="1" smtClean="0"/>
            <a:t>маломобільних</a:t>
          </a:r>
          <a:r>
            <a:rPr lang="uk-UA" b="0" i="0" dirty="0" smtClean="0"/>
            <a:t> груп населення (крім закладів спеціалізованої освіти військового (військово-спортивного) профілю) (у разі розширення провадження освітньої діяльності);</a:t>
          </a:r>
          <a:endParaRPr lang="uk-UA" dirty="0"/>
        </a:p>
      </dgm:t>
    </dgm:pt>
    <dgm:pt modelId="{735E6B8B-5476-4BB8-B3A2-8EA6E252734D}" type="parTrans" cxnId="{19808C0B-9A0D-4E04-8526-5E3A4F2C99FD}">
      <dgm:prSet/>
      <dgm:spPr/>
      <dgm:t>
        <a:bodyPr/>
        <a:lstStyle/>
        <a:p>
          <a:endParaRPr lang="uk-UA"/>
        </a:p>
      </dgm:t>
    </dgm:pt>
    <dgm:pt modelId="{46E4F899-DF3D-4698-8AD5-0743E9C9A837}" type="sibTrans" cxnId="{19808C0B-9A0D-4E04-8526-5E3A4F2C99FD}">
      <dgm:prSet/>
      <dgm:spPr/>
      <dgm:t>
        <a:bodyPr/>
        <a:lstStyle/>
        <a:p>
          <a:endParaRPr lang="uk-UA"/>
        </a:p>
      </dgm:t>
    </dgm:pt>
    <dgm:pt modelId="{AE212368-614C-434B-9147-8EE089371B41}" type="pres">
      <dgm:prSet presAssocID="{E70D03FE-E09A-472E-B3C0-70690698F39F}" presName="outerComposite" presStyleCnt="0">
        <dgm:presLayoutVars>
          <dgm:chMax val="5"/>
          <dgm:dir/>
          <dgm:resizeHandles val="exact"/>
        </dgm:presLayoutVars>
      </dgm:prSet>
      <dgm:spPr/>
      <dgm:t>
        <a:bodyPr/>
        <a:lstStyle/>
        <a:p>
          <a:endParaRPr lang="uk-UA"/>
        </a:p>
      </dgm:t>
    </dgm:pt>
    <dgm:pt modelId="{DF88F824-7C9B-4AF8-8BDF-93391CE6CA12}" type="pres">
      <dgm:prSet presAssocID="{E70D03FE-E09A-472E-B3C0-70690698F39F}" presName="dummyMaxCanvas" presStyleCnt="0">
        <dgm:presLayoutVars/>
      </dgm:prSet>
      <dgm:spPr/>
    </dgm:pt>
    <dgm:pt modelId="{65A140A9-2D54-4142-83A4-06B2A577BD7B}" type="pres">
      <dgm:prSet presAssocID="{E70D03FE-E09A-472E-B3C0-70690698F39F}" presName="FiveNodes_1" presStyleLbl="node1" presStyleIdx="0" presStyleCnt="5">
        <dgm:presLayoutVars>
          <dgm:bulletEnabled val="1"/>
        </dgm:presLayoutVars>
      </dgm:prSet>
      <dgm:spPr/>
      <dgm:t>
        <a:bodyPr/>
        <a:lstStyle/>
        <a:p>
          <a:endParaRPr lang="uk-UA"/>
        </a:p>
      </dgm:t>
    </dgm:pt>
    <dgm:pt modelId="{CDA5BD62-CFC5-4F19-BAC0-36B9232CE880}" type="pres">
      <dgm:prSet presAssocID="{E70D03FE-E09A-472E-B3C0-70690698F39F}" presName="FiveNodes_2" presStyleLbl="node1" presStyleIdx="1" presStyleCnt="5">
        <dgm:presLayoutVars>
          <dgm:bulletEnabled val="1"/>
        </dgm:presLayoutVars>
      </dgm:prSet>
      <dgm:spPr/>
      <dgm:t>
        <a:bodyPr/>
        <a:lstStyle/>
        <a:p>
          <a:endParaRPr lang="uk-UA"/>
        </a:p>
      </dgm:t>
    </dgm:pt>
    <dgm:pt modelId="{4F14C8CB-3E73-4F54-9CEB-1D54EA093AAC}" type="pres">
      <dgm:prSet presAssocID="{E70D03FE-E09A-472E-B3C0-70690698F39F}" presName="FiveNodes_3" presStyleLbl="node1" presStyleIdx="2" presStyleCnt="5">
        <dgm:presLayoutVars>
          <dgm:bulletEnabled val="1"/>
        </dgm:presLayoutVars>
      </dgm:prSet>
      <dgm:spPr/>
      <dgm:t>
        <a:bodyPr/>
        <a:lstStyle/>
        <a:p>
          <a:endParaRPr lang="uk-UA"/>
        </a:p>
      </dgm:t>
    </dgm:pt>
    <dgm:pt modelId="{6A12452B-25ED-4414-AE22-F9E51AE67A0E}" type="pres">
      <dgm:prSet presAssocID="{E70D03FE-E09A-472E-B3C0-70690698F39F}" presName="FiveNodes_4" presStyleLbl="node1" presStyleIdx="3" presStyleCnt="5">
        <dgm:presLayoutVars>
          <dgm:bulletEnabled val="1"/>
        </dgm:presLayoutVars>
      </dgm:prSet>
      <dgm:spPr/>
      <dgm:t>
        <a:bodyPr/>
        <a:lstStyle/>
        <a:p>
          <a:endParaRPr lang="uk-UA"/>
        </a:p>
      </dgm:t>
    </dgm:pt>
    <dgm:pt modelId="{07900CF6-E135-4AC9-A4D4-EFB9D947E690}" type="pres">
      <dgm:prSet presAssocID="{E70D03FE-E09A-472E-B3C0-70690698F39F}" presName="FiveNodes_5" presStyleLbl="node1" presStyleIdx="4" presStyleCnt="5">
        <dgm:presLayoutVars>
          <dgm:bulletEnabled val="1"/>
        </dgm:presLayoutVars>
      </dgm:prSet>
      <dgm:spPr/>
      <dgm:t>
        <a:bodyPr/>
        <a:lstStyle/>
        <a:p>
          <a:endParaRPr lang="uk-UA"/>
        </a:p>
      </dgm:t>
    </dgm:pt>
    <dgm:pt modelId="{61CF211A-D8CD-447C-8117-46111085F232}" type="pres">
      <dgm:prSet presAssocID="{E70D03FE-E09A-472E-B3C0-70690698F39F}" presName="FiveConn_1-2" presStyleLbl="fgAccFollowNode1" presStyleIdx="0" presStyleCnt="4">
        <dgm:presLayoutVars>
          <dgm:bulletEnabled val="1"/>
        </dgm:presLayoutVars>
      </dgm:prSet>
      <dgm:spPr/>
      <dgm:t>
        <a:bodyPr/>
        <a:lstStyle/>
        <a:p>
          <a:endParaRPr lang="uk-UA"/>
        </a:p>
      </dgm:t>
    </dgm:pt>
    <dgm:pt modelId="{B489329A-AC2C-410A-8C04-497B44D984F6}" type="pres">
      <dgm:prSet presAssocID="{E70D03FE-E09A-472E-B3C0-70690698F39F}" presName="FiveConn_2-3" presStyleLbl="fgAccFollowNode1" presStyleIdx="1" presStyleCnt="4">
        <dgm:presLayoutVars>
          <dgm:bulletEnabled val="1"/>
        </dgm:presLayoutVars>
      </dgm:prSet>
      <dgm:spPr/>
      <dgm:t>
        <a:bodyPr/>
        <a:lstStyle/>
        <a:p>
          <a:endParaRPr lang="uk-UA"/>
        </a:p>
      </dgm:t>
    </dgm:pt>
    <dgm:pt modelId="{98EC46F5-6C29-40C7-9338-B9BB3536A208}" type="pres">
      <dgm:prSet presAssocID="{E70D03FE-E09A-472E-B3C0-70690698F39F}" presName="FiveConn_3-4" presStyleLbl="fgAccFollowNode1" presStyleIdx="2" presStyleCnt="4">
        <dgm:presLayoutVars>
          <dgm:bulletEnabled val="1"/>
        </dgm:presLayoutVars>
      </dgm:prSet>
      <dgm:spPr/>
      <dgm:t>
        <a:bodyPr/>
        <a:lstStyle/>
        <a:p>
          <a:endParaRPr lang="uk-UA"/>
        </a:p>
      </dgm:t>
    </dgm:pt>
    <dgm:pt modelId="{219CC9EA-93EF-4898-B10A-96EB6DBB9E6E}" type="pres">
      <dgm:prSet presAssocID="{E70D03FE-E09A-472E-B3C0-70690698F39F}" presName="FiveConn_4-5" presStyleLbl="fgAccFollowNode1" presStyleIdx="3" presStyleCnt="4">
        <dgm:presLayoutVars>
          <dgm:bulletEnabled val="1"/>
        </dgm:presLayoutVars>
      </dgm:prSet>
      <dgm:spPr/>
      <dgm:t>
        <a:bodyPr/>
        <a:lstStyle/>
        <a:p>
          <a:endParaRPr lang="uk-UA"/>
        </a:p>
      </dgm:t>
    </dgm:pt>
    <dgm:pt modelId="{BD7AAC8A-B49F-4D9C-BA9E-7E0735194856}" type="pres">
      <dgm:prSet presAssocID="{E70D03FE-E09A-472E-B3C0-70690698F39F}" presName="FiveNodes_1_text" presStyleLbl="node1" presStyleIdx="4" presStyleCnt="5">
        <dgm:presLayoutVars>
          <dgm:bulletEnabled val="1"/>
        </dgm:presLayoutVars>
      </dgm:prSet>
      <dgm:spPr/>
      <dgm:t>
        <a:bodyPr/>
        <a:lstStyle/>
        <a:p>
          <a:endParaRPr lang="uk-UA"/>
        </a:p>
      </dgm:t>
    </dgm:pt>
    <dgm:pt modelId="{58A4878D-BB3C-4315-B992-26EAACB74335}" type="pres">
      <dgm:prSet presAssocID="{E70D03FE-E09A-472E-B3C0-70690698F39F}" presName="FiveNodes_2_text" presStyleLbl="node1" presStyleIdx="4" presStyleCnt="5">
        <dgm:presLayoutVars>
          <dgm:bulletEnabled val="1"/>
        </dgm:presLayoutVars>
      </dgm:prSet>
      <dgm:spPr/>
      <dgm:t>
        <a:bodyPr/>
        <a:lstStyle/>
        <a:p>
          <a:endParaRPr lang="uk-UA"/>
        </a:p>
      </dgm:t>
    </dgm:pt>
    <dgm:pt modelId="{A0F86292-8B4F-4904-8BD6-2FA4412ECBE0}" type="pres">
      <dgm:prSet presAssocID="{E70D03FE-E09A-472E-B3C0-70690698F39F}" presName="FiveNodes_3_text" presStyleLbl="node1" presStyleIdx="4" presStyleCnt="5">
        <dgm:presLayoutVars>
          <dgm:bulletEnabled val="1"/>
        </dgm:presLayoutVars>
      </dgm:prSet>
      <dgm:spPr/>
      <dgm:t>
        <a:bodyPr/>
        <a:lstStyle/>
        <a:p>
          <a:endParaRPr lang="uk-UA"/>
        </a:p>
      </dgm:t>
    </dgm:pt>
    <dgm:pt modelId="{ADE7FAE3-EC9E-43BF-A5CF-0835A5E5F5AE}" type="pres">
      <dgm:prSet presAssocID="{E70D03FE-E09A-472E-B3C0-70690698F39F}" presName="FiveNodes_4_text" presStyleLbl="node1" presStyleIdx="4" presStyleCnt="5">
        <dgm:presLayoutVars>
          <dgm:bulletEnabled val="1"/>
        </dgm:presLayoutVars>
      </dgm:prSet>
      <dgm:spPr/>
      <dgm:t>
        <a:bodyPr/>
        <a:lstStyle/>
        <a:p>
          <a:endParaRPr lang="uk-UA"/>
        </a:p>
      </dgm:t>
    </dgm:pt>
    <dgm:pt modelId="{39CE09D7-7B18-4018-8EDE-EC46C16819F7}" type="pres">
      <dgm:prSet presAssocID="{E70D03FE-E09A-472E-B3C0-70690698F39F}" presName="FiveNodes_5_text" presStyleLbl="node1" presStyleIdx="4" presStyleCnt="5">
        <dgm:presLayoutVars>
          <dgm:bulletEnabled val="1"/>
        </dgm:presLayoutVars>
      </dgm:prSet>
      <dgm:spPr/>
      <dgm:t>
        <a:bodyPr/>
        <a:lstStyle/>
        <a:p>
          <a:endParaRPr lang="uk-UA"/>
        </a:p>
      </dgm:t>
    </dgm:pt>
  </dgm:ptLst>
  <dgm:cxnLst>
    <dgm:cxn modelId="{385CA5C8-1F4C-4A0F-98E5-2C401910E925}" type="presOf" srcId="{00D26D7F-EC6E-448D-A185-1EFB0334A061}" destId="{6A12452B-25ED-4414-AE22-F9E51AE67A0E}" srcOrd="0" destOrd="0" presId="urn:microsoft.com/office/officeart/2005/8/layout/vProcess5"/>
    <dgm:cxn modelId="{3A8F3FA1-DE73-4A03-83CE-06891877A096}" type="presOf" srcId="{3449FDC7-21F6-42A0-A295-DDDAA51E4949}" destId="{07900CF6-E135-4AC9-A4D4-EFB9D947E690}" srcOrd="0" destOrd="0" presId="urn:microsoft.com/office/officeart/2005/8/layout/vProcess5"/>
    <dgm:cxn modelId="{F1919BC6-CF5B-47A6-A0C7-1B2102F896E3}" type="presOf" srcId="{E82A417E-A902-47CE-864D-79C922FF4BB1}" destId="{BD7AAC8A-B49F-4D9C-BA9E-7E0735194856}" srcOrd="1" destOrd="0" presId="urn:microsoft.com/office/officeart/2005/8/layout/vProcess5"/>
    <dgm:cxn modelId="{FA883746-463E-4DD0-9BA9-43B1BBA729DA}" type="presOf" srcId="{CFDEFA15-177A-42BD-802F-44C4C787869E}" destId="{B489329A-AC2C-410A-8C04-497B44D984F6}" srcOrd="0" destOrd="0" presId="urn:microsoft.com/office/officeart/2005/8/layout/vProcess5"/>
    <dgm:cxn modelId="{19808C0B-9A0D-4E04-8526-5E3A4F2C99FD}" srcId="{E70D03FE-E09A-472E-B3C0-70690698F39F}" destId="{00D26D7F-EC6E-448D-A185-1EFB0334A061}" srcOrd="3" destOrd="0" parTransId="{735E6B8B-5476-4BB8-B3A2-8EA6E252734D}" sibTransId="{46E4F899-DF3D-4698-8AD5-0743E9C9A837}"/>
    <dgm:cxn modelId="{28C1064D-DD8E-465D-87FC-0F02FE342585}" type="presOf" srcId="{542958D9-3938-4FF7-A72A-FF62B6B6DE09}" destId="{CDA5BD62-CFC5-4F19-BAC0-36B9232CE880}" srcOrd="0" destOrd="0" presId="urn:microsoft.com/office/officeart/2005/8/layout/vProcess5"/>
    <dgm:cxn modelId="{5AC0DD11-5398-40E1-98D5-87A45E2CBD59}" type="presOf" srcId="{3449FDC7-21F6-42A0-A295-DDDAA51E4949}" destId="{39CE09D7-7B18-4018-8EDE-EC46C16819F7}" srcOrd="1" destOrd="0" presId="urn:microsoft.com/office/officeart/2005/8/layout/vProcess5"/>
    <dgm:cxn modelId="{9B670FB6-F289-48BC-8442-AA07ABA9DF07}" srcId="{E70D03FE-E09A-472E-B3C0-70690698F39F}" destId="{A981C704-20CF-4030-9EB4-EA53B08EC5FE}" srcOrd="2" destOrd="0" parTransId="{3654B817-E43C-4FD7-BD2C-561DF5594658}" sibTransId="{5D4691C4-22CF-40CA-893A-602FAB67870C}"/>
    <dgm:cxn modelId="{B401ADA1-C95B-445A-A4E2-A7530421C9BC}" type="presOf" srcId="{E82A417E-A902-47CE-864D-79C922FF4BB1}" destId="{65A140A9-2D54-4142-83A4-06B2A577BD7B}" srcOrd="0" destOrd="0" presId="urn:microsoft.com/office/officeart/2005/8/layout/vProcess5"/>
    <dgm:cxn modelId="{4ECC3B1C-F391-4F42-84AC-8A7F67018992}" type="presOf" srcId="{E70D03FE-E09A-472E-B3C0-70690698F39F}" destId="{AE212368-614C-434B-9147-8EE089371B41}" srcOrd="0" destOrd="0" presId="urn:microsoft.com/office/officeart/2005/8/layout/vProcess5"/>
    <dgm:cxn modelId="{79D08518-6DAE-4621-A3F2-E35059752179}" srcId="{E70D03FE-E09A-472E-B3C0-70690698F39F}" destId="{542958D9-3938-4FF7-A72A-FF62B6B6DE09}" srcOrd="1" destOrd="0" parTransId="{6AFF2E8E-A064-4AA2-9402-C03624BD95AE}" sibTransId="{CFDEFA15-177A-42BD-802F-44C4C787869E}"/>
    <dgm:cxn modelId="{135BFB46-A99E-40B8-9E3F-7C729E1E179D}" type="presOf" srcId="{A981C704-20CF-4030-9EB4-EA53B08EC5FE}" destId="{A0F86292-8B4F-4904-8BD6-2FA4412ECBE0}" srcOrd="1" destOrd="0" presId="urn:microsoft.com/office/officeart/2005/8/layout/vProcess5"/>
    <dgm:cxn modelId="{0440FD8B-ECA5-4DFC-A908-32ECB6F35E02}" srcId="{E70D03FE-E09A-472E-B3C0-70690698F39F}" destId="{E82A417E-A902-47CE-864D-79C922FF4BB1}" srcOrd="0" destOrd="0" parTransId="{F209686B-366D-48F0-8280-9968DC29D2D8}" sibTransId="{578B97D4-3430-43EE-8B8B-65ADF4E4840D}"/>
    <dgm:cxn modelId="{F0540D81-B61E-424D-B54D-908CBB8670F7}" srcId="{E70D03FE-E09A-472E-B3C0-70690698F39F}" destId="{3449FDC7-21F6-42A0-A295-DDDAA51E4949}" srcOrd="4" destOrd="0" parTransId="{C0855546-56CE-4B89-9B76-0015D6B07036}" sibTransId="{ADEEFC9F-95BD-41D0-9321-72F9F024D8E4}"/>
    <dgm:cxn modelId="{6F2C32EF-3C19-44E0-B642-387937D54AE0}" type="presOf" srcId="{5D4691C4-22CF-40CA-893A-602FAB67870C}" destId="{98EC46F5-6C29-40C7-9338-B9BB3536A208}" srcOrd="0" destOrd="0" presId="urn:microsoft.com/office/officeart/2005/8/layout/vProcess5"/>
    <dgm:cxn modelId="{5FE8610E-5844-454F-A1ED-E4B0C7E708CD}" type="presOf" srcId="{542958D9-3938-4FF7-A72A-FF62B6B6DE09}" destId="{58A4878D-BB3C-4315-B992-26EAACB74335}" srcOrd="1" destOrd="0" presId="urn:microsoft.com/office/officeart/2005/8/layout/vProcess5"/>
    <dgm:cxn modelId="{BB1279CC-0EBF-4A2F-82F2-4971C9756906}" type="presOf" srcId="{A981C704-20CF-4030-9EB4-EA53B08EC5FE}" destId="{4F14C8CB-3E73-4F54-9CEB-1D54EA093AAC}" srcOrd="0" destOrd="0" presId="urn:microsoft.com/office/officeart/2005/8/layout/vProcess5"/>
    <dgm:cxn modelId="{CD5F88B6-3158-4864-B30B-AFB042F031D9}" type="presOf" srcId="{46E4F899-DF3D-4698-8AD5-0743E9C9A837}" destId="{219CC9EA-93EF-4898-B10A-96EB6DBB9E6E}" srcOrd="0" destOrd="0" presId="urn:microsoft.com/office/officeart/2005/8/layout/vProcess5"/>
    <dgm:cxn modelId="{A75D3DA3-A0E8-4F9B-BDEF-872452D23F4E}" type="presOf" srcId="{00D26D7F-EC6E-448D-A185-1EFB0334A061}" destId="{ADE7FAE3-EC9E-43BF-A5CF-0835A5E5F5AE}" srcOrd="1" destOrd="0" presId="urn:microsoft.com/office/officeart/2005/8/layout/vProcess5"/>
    <dgm:cxn modelId="{614F1533-2FE5-4964-9D3B-1C8D981C992A}" type="presOf" srcId="{578B97D4-3430-43EE-8B8B-65ADF4E4840D}" destId="{61CF211A-D8CD-447C-8117-46111085F232}" srcOrd="0" destOrd="0" presId="urn:microsoft.com/office/officeart/2005/8/layout/vProcess5"/>
    <dgm:cxn modelId="{DB4420F4-C834-4E1C-9EFB-B975CEA7D087}" type="presParOf" srcId="{AE212368-614C-434B-9147-8EE089371B41}" destId="{DF88F824-7C9B-4AF8-8BDF-93391CE6CA12}" srcOrd="0" destOrd="0" presId="urn:microsoft.com/office/officeart/2005/8/layout/vProcess5"/>
    <dgm:cxn modelId="{A4EE7BEE-964A-4AEE-AC03-5FC46740A99D}" type="presParOf" srcId="{AE212368-614C-434B-9147-8EE089371B41}" destId="{65A140A9-2D54-4142-83A4-06B2A577BD7B}" srcOrd="1" destOrd="0" presId="urn:microsoft.com/office/officeart/2005/8/layout/vProcess5"/>
    <dgm:cxn modelId="{430C4FCE-695B-45FC-8A2B-990602B173E7}" type="presParOf" srcId="{AE212368-614C-434B-9147-8EE089371B41}" destId="{CDA5BD62-CFC5-4F19-BAC0-36B9232CE880}" srcOrd="2" destOrd="0" presId="urn:microsoft.com/office/officeart/2005/8/layout/vProcess5"/>
    <dgm:cxn modelId="{AF52714D-7A19-46B9-B870-9B9D9976D147}" type="presParOf" srcId="{AE212368-614C-434B-9147-8EE089371B41}" destId="{4F14C8CB-3E73-4F54-9CEB-1D54EA093AAC}" srcOrd="3" destOrd="0" presId="urn:microsoft.com/office/officeart/2005/8/layout/vProcess5"/>
    <dgm:cxn modelId="{6878E169-2D27-4E80-AC0C-978A8AE6F9CA}" type="presParOf" srcId="{AE212368-614C-434B-9147-8EE089371B41}" destId="{6A12452B-25ED-4414-AE22-F9E51AE67A0E}" srcOrd="4" destOrd="0" presId="urn:microsoft.com/office/officeart/2005/8/layout/vProcess5"/>
    <dgm:cxn modelId="{2A059D45-73A4-4BC6-A5F9-CCB9C14AFFFD}" type="presParOf" srcId="{AE212368-614C-434B-9147-8EE089371B41}" destId="{07900CF6-E135-4AC9-A4D4-EFB9D947E690}" srcOrd="5" destOrd="0" presId="urn:microsoft.com/office/officeart/2005/8/layout/vProcess5"/>
    <dgm:cxn modelId="{C9F2C48A-003D-43BB-85FB-688531796E16}" type="presParOf" srcId="{AE212368-614C-434B-9147-8EE089371B41}" destId="{61CF211A-D8CD-447C-8117-46111085F232}" srcOrd="6" destOrd="0" presId="urn:microsoft.com/office/officeart/2005/8/layout/vProcess5"/>
    <dgm:cxn modelId="{0792530E-79F2-483A-B184-FE73B7F9893D}" type="presParOf" srcId="{AE212368-614C-434B-9147-8EE089371B41}" destId="{B489329A-AC2C-410A-8C04-497B44D984F6}" srcOrd="7" destOrd="0" presId="urn:microsoft.com/office/officeart/2005/8/layout/vProcess5"/>
    <dgm:cxn modelId="{B3234681-C4F0-4E29-99AE-EF32524EA5A5}" type="presParOf" srcId="{AE212368-614C-434B-9147-8EE089371B41}" destId="{98EC46F5-6C29-40C7-9338-B9BB3536A208}" srcOrd="8" destOrd="0" presId="urn:microsoft.com/office/officeart/2005/8/layout/vProcess5"/>
    <dgm:cxn modelId="{0A135106-F61B-4D50-9AEA-BFA0F1CA4FFB}" type="presParOf" srcId="{AE212368-614C-434B-9147-8EE089371B41}" destId="{219CC9EA-93EF-4898-B10A-96EB6DBB9E6E}" srcOrd="9" destOrd="0" presId="urn:microsoft.com/office/officeart/2005/8/layout/vProcess5"/>
    <dgm:cxn modelId="{DEB396D0-4434-401D-B09B-617B7BB95243}" type="presParOf" srcId="{AE212368-614C-434B-9147-8EE089371B41}" destId="{BD7AAC8A-B49F-4D9C-BA9E-7E0735194856}" srcOrd="10" destOrd="0" presId="urn:microsoft.com/office/officeart/2005/8/layout/vProcess5"/>
    <dgm:cxn modelId="{01CD3F74-29A5-4B95-A19D-51F04BFE957D}" type="presParOf" srcId="{AE212368-614C-434B-9147-8EE089371B41}" destId="{58A4878D-BB3C-4315-B992-26EAACB74335}" srcOrd="11" destOrd="0" presId="urn:microsoft.com/office/officeart/2005/8/layout/vProcess5"/>
    <dgm:cxn modelId="{5CE873B2-9BFE-48D8-95F3-262976D4C391}" type="presParOf" srcId="{AE212368-614C-434B-9147-8EE089371B41}" destId="{A0F86292-8B4F-4904-8BD6-2FA4412ECBE0}" srcOrd="12" destOrd="0" presId="urn:microsoft.com/office/officeart/2005/8/layout/vProcess5"/>
    <dgm:cxn modelId="{2B868646-FB3A-4E0D-9387-B038CA513C80}" type="presParOf" srcId="{AE212368-614C-434B-9147-8EE089371B41}" destId="{ADE7FAE3-EC9E-43BF-A5CF-0835A5E5F5AE}" srcOrd="13" destOrd="0" presId="urn:microsoft.com/office/officeart/2005/8/layout/vProcess5"/>
    <dgm:cxn modelId="{D0B6FCCB-2876-450F-9F45-96B4C7D7CC17}" type="presParOf" srcId="{AE212368-614C-434B-9147-8EE089371B41}" destId="{39CE09D7-7B18-4018-8EDE-EC46C16819F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70D03FE-E09A-472E-B3C0-70690698F39F}" type="doc">
      <dgm:prSet loTypeId="urn:microsoft.com/office/officeart/2005/8/layout/vProcess5" loCatId="process" qsTypeId="urn:microsoft.com/office/officeart/2005/8/quickstyle/3d3" qsCatId="3D" csTypeId="urn:microsoft.com/office/officeart/2005/8/colors/colorful5" csCatId="colorful" phldr="1"/>
      <dgm:spPr/>
      <dgm:t>
        <a:bodyPr/>
        <a:lstStyle/>
        <a:p>
          <a:endParaRPr lang="uk-UA"/>
        </a:p>
      </dgm:t>
    </dgm:pt>
    <dgm:pt modelId="{E82A417E-A902-47CE-864D-79C922FF4BB1}">
      <dgm:prSet phldrT="[Текст]"/>
      <dgm:spPr/>
      <dgm:t>
        <a:bodyPr/>
        <a:lstStyle/>
        <a:p>
          <a:r>
            <a:rPr lang="uk-UA" noProof="0" smtClean="0"/>
            <a:t> інформацію про наявність на офіційному веб-сайті здобувача ліцензії (ліцензіата) сторінки англійською мовою, на якій розміщена основна інформація про суб’єкта освітньої діяльності, правила прийому іноземців та осіб без громадянства, умови навчання та проживання іноземців та осіб без громадянства, контактна інформація тощо (у разі започаткування провадження освітньої діяльності з підготовки іноземців та осіб без громадянства за акредитованими спеціальностями);</a:t>
          </a:r>
          <a:endParaRPr lang="uk-UA" b="1" u="sng" noProof="0" dirty="0">
            <a:effectLst>
              <a:outerShdw blurRad="38100" dist="38100" dir="2700000" algn="tl">
                <a:srgbClr val="000000">
                  <a:alpha val="43137"/>
                </a:srgbClr>
              </a:outerShdw>
            </a:effectLst>
          </a:endParaRPr>
        </a:p>
      </dgm:t>
    </dgm:pt>
    <dgm:pt modelId="{F209686B-366D-48F0-8280-9968DC29D2D8}" type="parTrans" cxnId="{0440FD8B-ECA5-4DFC-A908-32ECB6F35E02}">
      <dgm:prSet/>
      <dgm:spPr/>
      <dgm:t>
        <a:bodyPr/>
        <a:lstStyle/>
        <a:p>
          <a:endParaRPr lang="uk-UA"/>
        </a:p>
      </dgm:t>
    </dgm:pt>
    <dgm:pt modelId="{578B97D4-3430-43EE-8B8B-65ADF4E4840D}" type="sibTrans" cxnId="{0440FD8B-ECA5-4DFC-A908-32ECB6F35E02}">
      <dgm:prSet/>
      <dgm:spPr/>
      <dgm:t>
        <a:bodyPr/>
        <a:lstStyle/>
        <a:p>
          <a:endParaRPr lang="uk-UA"/>
        </a:p>
      </dgm:t>
    </dgm:pt>
    <dgm:pt modelId="{542958D9-3938-4FF7-A72A-FF62B6B6DE09}">
      <dgm:prSet phldrT="[Текст]"/>
      <dgm:spPr/>
      <dgm:t>
        <a:bodyPr/>
        <a:lstStyle/>
        <a:p>
          <a:r>
            <a:rPr lang="uk-UA" b="0" i="0" dirty="0" smtClean="0"/>
            <a:t>копії документів, що засвідчують рівень освіти і кваліфікації керівника закладу освіти (документів про вищу освіту, науковий ступінь, вчене звання);</a:t>
          </a:r>
          <a:endParaRPr lang="uk-UA" dirty="0"/>
        </a:p>
      </dgm:t>
    </dgm:pt>
    <dgm:pt modelId="{6AFF2E8E-A064-4AA2-9402-C03624BD95AE}" type="parTrans" cxnId="{79D08518-6DAE-4621-A3F2-E35059752179}">
      <dgm:prSet/>
      <dgm:spPr/>
      <dgm:t>
        <a:bodyPr/>
        <a:lstStyle/>
        <a:p>
          <a:endParaRPr lang="uk-UA"/>
        </a:p>
      </dgm:t>
    </dgm:pt>
    <dgm:pt modelId="{CFDEFA15-177A-42BD-802F-44C4C787869E}" type="sibTrans" cxnId="{79D08518-6DAE-4621-A3F2-E35059752179}">
      <dgm:prSet/>
      <dgm:spPr/>
      <dgm:t>
        <a:bodyPr/>
        <a:lstStyle/>
        <a:p>
          <a:endParaRPr lang="uk-UA"/>
        </a:p>
      </dgm:t>
    </dgm:pt>
    <dgm:pt modelId="{A981C704-20CF-4030-9EB4-EA53B08EC5FE}">
      <dgm:prSet phldrT="[Текст]"/>
      <dgm:spPr/>
      <dgm:t>
        <a:bodyPr/>
        <a:lstStyle/>
        <a:p>
          <a:r>
            <a:rPr lang="uk-UA" b="0" i="0" dirty="0" smtClean="0"/>
            <a:t>інформацію у довільній формі про відсутність над здобувачем ліцензії (ліцензіатом) прямо чи опосередковано контролю (у значенні, наведеному в </a:t>
          </a:r>
          <a:r>
            <a:rPr lang="uk-UA" b="0" i="0" dirty="0" smtClean="0">
              <a:hlinkClick xmlns:r="http://schemas.openxmlformats.org/officeDocument/2006/relationships" r:id="rId1"/>
            </a:rPr>
            <a:t>статті 1</a:t>
          </a:r>
          <a:r>
            <a:rPr lang="uk-UA" b="0" i="0" dirty="0" smtClean="0"/>
            <a:t> Закону України “Про захист економічної конкуренції”) резидентами іноземних держав, що здійснюють збройну агресію проти України (у значенні, наведеному в </a:t>
          </a:r>
          <a:r>
            <a:rPr lang="uk-UA" b="0" i="0" dirty="0" smtClean="0">
              <a:hlinkClick xmlns:r="http://schemas.openxmlformats.org/officeDocument/2006/relationships" r:id="rId2"/>
            </a:rPr>
            <a:t>статті 1</a:t>
          </a:r>
          <a:r>
            <a:rPr lang="uk-UA" b="0" i="0" dirty="0" smtClean="0"/>
            <a:t> Закону України “Про оборону України”) та/або дії яких створюють умови для виникнення воєнного конфлікту та застосування воєнної сили проти України, та інформацію про те, що здобувач ліцензії (ліцензіат) не діє в інтересах таких осіб;</a:t>
          </a:r>
          <a:endParaRPr lang="uk-UA" dirty="0"/>
        </a:p>
      </dgm:t>
    </dgm:pt>
    <dgm:pt modelId="{3654B817-E43C-4FD7-BD2C-561DF5594658}" type="parTrans" cxnId="{9B670FB6-F289-48BC-8442-AA07ABA9DF07}">
      <dgm:prSet/>
      <dgm:spPr/>
      <dgm:t>
        <a:bodyPr/>
        <a:lstStyle/>
        <a:p>
          <a:endParaRPr lang="uk-UA"/>
        </a:p>
      </dgm:t>
    </dgm:pt>
    <dgm:pt modelId="{5D4691C4-22CF-40CA-893A-602FAB67870C}" type="sibTrans" cxnId="{9B670FB6-F289-48BC-8442-AA07ABA9DF07}">
      <dgm:prSet/>
      <dgm:spPr/>
      <dgm:t>
        <a:bodyPr/>
        <a:lstStyle/>
        <a:p>
          <a:endParaRPr lang="uk-UA"/>
        </a:p>
      </dgm:t>
    </dgm:pt>
    <dgm:pt modelId="{3449FDC7-21F6-42A0-A295-DDDAA51E4949}">
      <dgm:prSet/>
      <dgm:spPr/>
      <dgm:t>
        <a:bodyPr/>
        <a:lstStyle/>
        <a:p>
          <a:r>
            <a:rPr lang="uk-UA" b="0" i="0" dirty="0" smtClean="0"/>
            <a:t>інформацію про необхідність збільшення ліцензованого обсягу за спеціальністю (у разі розширення провадження освітньої діяльності щодо збільшення ліцензованого обсягу за спеціальністю)</a:t>
          </a:r>
          <a:endParaRPr lang="uk-UA" dirty="0"/>
        </a:p>
      </dgm:t>
    </dgm:pt>
    <dgm:pt modelId="{C0855546-56CE-4B89-9B76-0015D6B07036}" type="parTrans" cxnId="{F0540D81-B61E-424D-B54D-908CBB8670F7}">
      <dgm:prSet/>
      <dgm:spPr/>
      <dgm:t>
        <a:bodyPr/>
        <a:lstStyle/>
        <a:p>
          <a:endParaRPr lang="uk-UA"/>
        </a:p>
      </dgm:t>
    </dgm:pt>
    <dgm:pt modelId="{ADEEFC9F-95BD-41D0-9321-72F9F024D8E4}" type="sibTrans" cxnId="{F0540D81-B61E-424D-B54D-908CBB8670F7}">
      <dgm:prSet/>
      <dgm:spPr/>
      <dgm:t>
        <a:bodyPr/>
        <a:lstStyle/>
        <a:p>
          <a:endParaRPr lang="uk-UA"/>
        </a:p>
      </dgm:t>
    </dgm:pt>
    <dgm:pt modelId="{00D26D7F-EC6E-448D-A185-1EFB0334A061}">
      <dgm:prSet/>
      <dgm:spPr/>
      <dgm:t>
        <a:bodyPr/>
        <a:lstStyle/>
        <a:p>
          <a:r>
            <a:rPr lang="uk-UA" b="0" i="0" dirty="0" smtClean="0"/>
            <a:t>опис документів, що подаються для отримання ліцензії на започаткування провадження освітньої діяльності або розширення провадження освітньої діяльності за спеціальністю на рівні фахової </a:t>
          </a:r>
          <a:r>
            <a:rPr lang="uk-UA" b="0" i="0" dirty="0" err="1" smtClean="0"/>
            <a:t>передвищої</a:t>
          </a:r>
          <a:r>
            <a:rPr lang="uk-UA" b="0" i="0" dirty="0" smtClean="0"/>
            <a:t> освіти, у двох примірниках</a:t>
          </a:r>
          <a:endParaRPr lang="uk-UA" dirty="0"/>
        </a:p>
      </dgm:t>
    </dgm:pt>
    <dgm:pt modelId="{735E6B8B-5476-4BB8-B3A2-8EA6E252734D}" type="parTrans" cxnId="{19808C0B-9A0D-4E04-8526-5E3A4F2C99FD}">
      <dgm:prSet/>
      <dgm:spPr/>
      <dgm:t>
        <a:bodyPr/>
        <a:lstStyle/>
        <a:p>
          <a:endParaRPr lang="uk-UA"/>
        </a:p>
      </dgm:t>
    </dgm:pt>
    <dgm:pt modelId="{46E4F899-DF3D-4698-8AD5-0743E9C9A837}" type="sibTrans" cxnId="{19808C0B-9A0D-4E04-8526-5E3A4F2C99FD}">
      <dgm:prSet/>
      <dgm:spPr/>
      <dgm:t>
        <a:bodyPr/>
        <a:lstStyle/>
        <a:p>
          <a:endParaRPr lang="uk-UA"/>
        </a:p>
      </dgm:t>
    </dgm:pt>
    <dgm:pt modelId="{AE212368-614C-434B-9147-8EE089371B41}" type="pres">
      <dgm:prSet presAssocID="{E70D03FE-E09A-472E-B3C0-70690698F39F}" presName="outerComposite" presStyleCnt="0">
        <dgm:presLayoutVars>
          <dgm:chMax val="5"/>
          <dgm:dir/>
          <dgm:resizeHandles val="exact"/>
        </dgm:presLayoutVars>
      </dgm:prSet>
      <dgm:spPr/>
      <dgm:t>
        <a:bodyPr/>
        <a:lstStyle/>
        <a:p>
          <a:endParaRPr lang="uk-UA"/>
        </a:p>
      </dgm:t>
    </dgm:pt>
    <dgm:pt modelId="{DF88F824-7C9B-4AF8-8BDF-93391CE6CA12}" type="pres">
      <dgm:prSet presAssocID="{E70D03FE-E09A-472E-B3C0-70690698F39F}" presName="dummyMaxCanvas" presStyleCnt="0">
        <dgm:presLayoutVars/>
      </dgm:prSet>
      <dgm:spPr/>
    </dgm:pt>
    <dgm:pt modelId="{65A140A9-2D54-4142-83A4-06B2A577BD7B}" type="pres">
      <dgm:prSet presAssocID="{E70D03FE-E09A-472E-B3C0-70690698F39F}" presName="FiveNodes_1" presStyleLbl="node1" presStyleIdx="0" presStyleCnt="5">
        <dgm:presLayoutVars>
          <dgm:bulletEnabled val="1"/>
        </dgm:presLayoutVars>
      </dgm:prSet>
      <dgm:spPr/>
      <dgm:t>
        <a:bodyPr/>
        <a:lstStyle/>
        <a:p>
          <a:endParaRPr lang="uk-UA"/>
        </a:p>
      </dgm:t>
    </dgm:pt>
    <dgm:pt modelId="{CDA5BD62-CFC5-4F19-BAC0-36B9232CE880}" type="pres">
      <dgm:prSet presAssocID="{E70D03FE-E09A-472E-B3C0-70690698F39F}" presName="FiveNodes_2" presStyleLbl="node1" presStyleIdx="1" presStyleCnt="5">
        <dgm:presLayoutVars>
          <dgm:bulletEnabled val="1"/>
        </dgm:presLayoutVars>
      </dgm:prSet>
      <dgm:spPr/>
      <dgm:t>
        <a:bodyPr/>
        <a:lstStyle/>
        <a:p>
          <a:endParaRPr lang="uk-UA"/>
        </a:p>
      </dgm:t>
    </dgm:pt>
    <dgm:pt modelId="{4F14C8CB-3E73-4F54-9CEB-1D54EA093AAC}" type="pres">
      <dgm:prSet presAssocID="{E70D03FE-E09A-472E-B3C0-70690698F39F}" presName="FiveNodes_3" presStyleLbl="node1" presStyleIdx="2" presStyleCnt="5">
        <dgm:presLayoutVars>
          <dgm:bulletEnabled val="1"/>
        </dgm:presLayoutVars>
      </dgm:prSet>
      <dgm:spPr/>
      <dgm:t>
        <a:bodyPr/>
        <a:lstStyle/>
        <a:p>
          <a:endParaRPr lang="uk-UA"/>
        </a:p>
      </dgm:t>
    </dgm:pt>
    <dgm:pt modelId="{6A12452B-25ED-4414-AE22-F9E51AE67A0E}" type="pres">
      <dgm:prSet presAssocID="{E70D03FE-E09A-472E-B3C0-70690698F39F}" presName="FiveNodes_4" presStyleLbl="node1" presStyleIdx="3" presStyleCnt="5">
        <dgm:presLayoutVars>
          <dgm:bulletEnabled val="1"/>
        </dgm:presLayoutVars>
      </dgm:prSet>
      <dgm:spPr/>
      <dgm:t>
        <a:bodyPr/>
        <a:lstStyle/>
        <a:p>
          <a:endParaRPr lang="uk-UA"/>
        </a:p>
      </dgm:t>
    </dgm:pt>
    <dgm:pt modelId="{07900CF6-E135-4AC9-A4D4-EFB9D947E690}" type="pres">
      <dgm:prSet presAssocID="{E70D03FE-E09A-472E-B3C0-70690698F39F}" presName="FiveNodes_5" presStyleLbl="node1" presStyleIdx="4" presStyleCnt="5">
        <dgm:presLayoutVars>
          <dgm:bulletEnabled val="1"/>
        </dgm:presLayoutVars>
      </dgm:prSet>
      <dgm:spPr/>
      <dgm:t>
        <a:bodyPr/>
        <a:lstStyle/>
        <a:p>
          <a:endParaRPr lang="uk-UA"/>
        </a:p>
      </dgm:t>
    </dgm:pt>
    <dgm:pt modelId="{61CF211A-D8CD-447C-8117-46111085F232}" type="pres">
      <dgm:prSet presAssocID="{E70D03FE-E09A-472E-B3C0-70690698F39F}" presName="FiveConn_1-2" presStyleLbl="fgAccFollowNode1" presStyleIdx="0" presStyleCnt="4">
        <dgm:presLayoutVars>
          <dgm:bulletEnabled val="1"/>
        </dgm:presLayoutVars>
      </dgm:prSet>
      <dgm:spPr/>
      <dgm:t>
        <a:bodyPr/>
        <a:lstStyle/>
        <a:p>
          <a:endParaRPr lang="uk-UA"/>
        </a:p>
      </dgm:t>
    </dgm:pt>
    <dgm:pt modelId="{B489329A-AC2C-410A-8C04-497B44D984F6}" type="pres">
      <dgm:prSet presAssocID="{E70D03FE-E09A-472E-B3C0-70690698F39F}" presName="FiveConn_2-3" presStyleLbl="fgAccFollowNode1" presStyleIdx="1" presStyleCnt="4">
        <dgm:presLayoutVars>
          <dgm:bulletEnabled val="1"/>
        </dgm:presLayoutVars>
      </dgm:prSet>
      <dgm:spPr/>
      <dgm:t>
        <a:bodyPr/>
        <a:lstStyle/>
        <a:p>
          <a:endParaRPr lang="uk-UA"/>
        </a:p>
      </dgm:t>
    </dgm:pt>
    <dgm:pt modelId="{98EC46F5-6C29-40C7-9338-B9BB3536A208}" type="pres">
      <dgm:prSet presAssocID="{E70D03FE-E09A-472E-B3C0-70690698F39F}" presName="FiveConn_3-4" presStyleLbl="fgAccFollowNode1" presStyleIdx="2" presStyleCnt="4">
        <dgm:presLayoutVars>
          <dgm:bulletEnabled val="1"/>
        </dgm:presLayoutVars>
      </dgm:prSet>
      <dgm:spPr/>
      <dgm:t>
        <a:bodyPr/>
        <a:lstStyle/>
        <a:p>
          <a:endParaRPr lang="uk-UA"/>
        </a:p>
      </dgm:t>
    </dgm:pt>
    <dgm:pt modelId="{219CC9EA-93EF-4898-B10A-96EB6DBB9E6E}" type="pres">
      <dgm:prSet presAssocID="{E70D03FE-E09A-472E-B3C0-70690698F39F}" presName="FiveConn_4-5" presStyleLbl="fgAccFollowNode1" presStyleIdx="3" presStyleCnt="4">
        <dgm:presLayoutVars>
          <dgm:bulletEnabled val="1"/>
        </dgm:presLayoutVars>
      </dgm:prSet>
      <dgm:spPr/>
      <dgm:t>
        <a:bodyPr/>
        <a:lstStyle/>
        <a:p>
          <a:endParaRPr lang="uk-UA"/>
        </a:p>
      </dgm:t>
    </dgm:pt>
    <dgm:pt modelId="{BD7AAC8A-B49F-4D9C-BA9E-7E0735194856}" type="pres">
      <dgm:prSet presAssocID="{E70D03FE-E09A-472E-B3C0-70690698F39F}" presName="FiveNodes_1_text" presStyleLbl="node1" presStyleIdx="4" presStyleCnt="5">
        <dgm:presLayoutVars>
          <dgm:bulletEnabled val="1"/>
        </dgm:presLayoutVars>
      </dgm:prSet>
      <dgm:spPr/>
      <dgm:t>
        <a:bodyPr/>
        <a:lstStyle/>
        <a:p>
          <a:endParaRPr lang="uk-UA"/>
        </a:p>
      </dgm:t>
    </dgm:pt>
    <dgm:pt modelId="{58A4878D-BB3C-4315-B992-26EAACB74335}" type="pres">
      <dgm:prSet presAssocID="{E70D03FE-E09A-472E-B3C0-70690698F39F}" presName="FiveNodes_2_text" presStyleLbl="node1" presStyleIdx="4" presStyleCnt="5">
        <dgm:presLayoutVars>
          <dgm:bulletEnabled val="1"/>
        </dgm:presLayoutVars>
      </dgm:prSet>
      <dgm:spPr/>
      <dgm:t>
        <a:bodyPr/>
        <a:lstStyle/>
        <a:p>
          <a:endParaRPr lang="uk-UA"/>
        </a:p>
      </dgm:t>
    </dgm:pt>
    <dgm:pt modelId="{A0F86292-8B4F-4904-8BD6-2FA4412ECBE0}" type="pres">
      <dgm:prSet presAssocID="{E70D03FE-E09A-472E-B3C0-70690698F39F}" presName="FiveNodes_3_text" presStyleLbl="node1" presStyleIdx="4" presStyleCnt="5">
        <dgm:presLayoutVars>
          <dgm:bulletEnabled val="1"/>
        </dgm:presLayoutVars>
      </dgm:prSet>
      <dgm:spPr/>
      <dgm:t>
        <a:bodyPr/>
        <a:lstStyle/>
        <a:p>
          <a:endParaRPr lang="uk-UA"/>
        </a:p>
      </dgm:t>
    </dgm:pt>
    <dgm:pt modelId="{ADE7FAE3-EC9E-43BF-A5CF-0835A5E5F5AE}" type="pres">
      <dgm:prSet presAssocID="{E70D03FE-E09A-472E-B3C0-70690698F39F}" presName="FiveNodes_4_text" presStyleLbl="node1" presStyleIdx="4" presStyleCnt="5">
        <dgm:presLayoutVars>
          <dgm:bulletEnabled val="1"/>
        </dgm:presLayoutVars>
      </dgm:prSet>
      <dgm:spPr/>
      <dgm:t>
        <a:bodyPr/>
        <a:lstStyle/>
        <a:p>
          <a:endParaRPr lang="uk-UA"/>
        </a:p>
      </dgm:t>
    </dgm:pt>
    <dgm:pt modelId="{39CE09D7-7B18-4018-8EDE-EC46C16819F7}" type="pres">
      <dgm:prSet presAssocID="{E70D03FE-E09A-472E-B3C0-70690698F39F}" presName="FiveNodes_5_text" presStyleLbl="node1" presStyleIdx="4" presStyleCnt="5">
        <dgm:presLayoutVars>
          <dgm:bulletEnabled val="1"/>
        </dgm:presLayoutVars>
      </dgm:prSet>
      <dgm:spPr/>
      <dgm:t>
        <a:bodyPr/>
        <a:lstStyle/>
        <a:p>
          <a:endParaRPr lang="uk-UA"/>
        </a:p>
      </dgm:t>
    </dgm:pt>
  </dgm:ptLst>
  <dgm:cxnLst>
    <dgm:cxn modelId="{19808C0B-9A0D-4E04-8526-5E3A4F2C99FD}" srcId="{E70D03FE-E09A-472E-B3C0-70690698F39F}" destId="{00D26D7F-EC6E-448D-A185-1EFB0334A061}" srcOrd="3" destOrd="0" parTransId="{735E6B8B-5476-4BB8-B3A2-8EA6E252734D}" sibTransId="{46E4F899-DF3D-4698-8AD5-0743E9C9A837}"/>
    <dgm:cxn modelId="{A73DA609-546F-4B2D-B79B-E21F4A3CF90B}" type="presOf" srcId="{A981C704-20CF-4030-9EB4-EA53B08EC5FE}" destId="{A0F86292-8B4F-4904-8BD6-2FA4412ECBE0}" srcOrd="1" destOrd="0" presId="urn:microsoft.com/office/officeart/2005/8/layout/vProcess5"/>
    <dgm:cxn modelId="{EC77E7F7-EB99-4136-9616-00012ECF2B70}" type="presOf" srcId="{00D26D7F-EC6E-448D-A185-1EFB0334A061}" destId="{ADE7FAE3-EC9E-43BF-A5CF-0835A5E5F5AE}" srcOrd="1" destOrd="0" presId="urn:microsoft.com/office/officeart/2005/8/layout/vProcess5"/>
    <dgm:cxn modelId="{79D08518-6DAE-4621-A3F2-E35059752179}" srcId="{E70D03FE-E09A-472E-B3C0-70690698F39F}" destId="{542958D9-3938-4FF7-A72A-FF62B6B6DE09}" srcOrd="1" destOrd="0" parTransId="{6AFF2E8E-A064-4AA2-9402-C03624BD95AE}" sibTransId="{CFDEFA15-177A-42BD-802F-44C4C787869E}"/>
    <dgm:cxn modelId="{201D6911-2447-408D-A10B-94291669A3FB}" type="presOf" srcId="{00D26D7F-EC6E-448D-A185-1EFB0334A061}" destId="{6A12452B-25ED-4414-AE22-F9E51AE67A0E}" srcOrd="0" destOrd="0" presId="urn:microsoft.com/office/officeart/2005/8/layout/vProcess5"/>
    <dgm:cxn modelId="{9B670FB6-F289-48BC-8442-AA07ABA9DF07}" srcId="{E70D03FE-E09A-472E-B3C0-70690698F39F}" destId="{A981C704-20CF-4030-9EB4-EA53B08EC5FE}" srcOrd="2" destOrd="0" parTransId="{3654B817-E43C-4FD7-BD2C-561DF5594658}" sibTransId="{5D4691C4-22CF-40CA-893A-602FAB67870C}"/>
    <dgm:cxn modelId="{C139FC73-1244-413F-B19C-7354E84F87B1}" type="presOf" srcId="{E70D03FE-E09A-472E-B3C0-70690698F39F}" destId="{AE212368-614C-434B-9147-8EE089371B41}" srcOrd="0" destOrd="0" presId="urn:microsoft.com/office/officeart/2005/8/layout/vProcess5"/>
    <dgm:cxn modelId="{07187EE6-0C65-4B7E-87D5-3E90FE321F2D}" type="presOf" srcId="{E82A417E-A902-47CE-864D-79C922FF4BB1}" destId="{65A140A9-2D54-4142-83A4-06B2A577BD7B}" srcOrd="0" destOrd="0" presId="urn:microsoft.com/office/officeart/2005/8/layout/vProcess5"/>
    <dgm:cxn modelId="{DABA2F7E-9CBC-441A-AF71-F96437348E22}" type="presOf" srcId="{A981C704-20CF-4030-9EB4-EA53B08EC5FE}" destId="{4F14C8CB-3E73-4F54-9CEB-1D54EA093AAC}" srcOrd="0" destOrd="0" presId="urn:microsoft.com/office/officeart/2005/8/layout/vProcess5"/>
    <dgm:cxn modelId="{F0540D81-B61E-424D-B54D-908CBB8670F7}" srcId="{E70D03FE-E09A-472E-B3C0-70690698F39F}" destId="{3449FDC7-21F6-42A0-A295-DDDAA51E4949}" srcOrd="4" destOrd="0" parTransId="{C0855546-56CE-4B89-9B76-0015D6B07036}" sibTransId="{ADEEFC9F-95BD-41D0-9321-72F9F024D8E4}"/>
    <dgm:cxn modelId="{3C860ED5-1B6F-4565-8212-B02AED68125E}" type="presOf" srcId="{46E4F899-DF3D-4698-8AD5-0743E9C9A837}" destId="{219CC9EA-93EF-4898-B10A-96EB6DBB9E6E}" srcOrd="0" destOrd="0" presId="urn:microsoft.com/office/officeart/2005/8/layout/vProcess5"/>
    <dgm:cxn modelId="{0440FD8B-ECA5-4DFC-A908-32ECB6F35E02}" srcId="{E70D03FE-E09A-472E-B3C0-70690698F39F}" destId="{E82A417E-A902-47CE-864D-79C922FF4BB1}" srcOrd="0" destOrd="0" parTransId="{F209686B-366D-48F0-8280-9968DC29D2D8}" sibTransId="{578B97D4-3430-43EE-8B8B-65ADF4E4840D}"/>
    <dgm:cxn modelId="{8049AA1A-32B7-4BA1-873C-0E8EDCCC4C1A}" type="presOf" srcId="{3449FDC7-21F6-42A0-A295-DDDAA51E4949}" destId="{07900CF6-E135-4AC9-A4D4-EFB9D947E690}" srcOrd="0" destOrd="0" presId="urn:microsoft.com/office/officeart/2005/8/layout/vProcess5"/>
    <dgm:cxn modelId="{8462B6C6-1C71-43B1-84A5-5F65874EB23E}" type="presOf" srcId="{542958D9-3938-4FF7-A72A-FF62B6B6DE09}" destId="{58A4878D-BB3C-4315-B992-26EAACB74335}" srcOrd="1" destOrd="0" presId="urn:microsoft.com/office/officeart/2005/8/layout/vProcess5"/>
    <dgm:cxn modelId="{157F11F1-595A-4352-9260-CA20EF8E06EA}" type="presOf" srcId="{5D4691C4-22CF-40CA-893A-602FAB67870C}" destId="{98EC46F5-6C29-40C7-9338-B9BB3536A208}" srcOrd="0" destOrd="0" presId="urn:microsoft.com/office/officeart/2005/8/layout/vProcess5"/>
    <dgm:cxn modelId="{2A6B8CDF-3739-4211-B741-88D71F531F0C}" type="presOf" srcId="{CFDEFA15-177A-42BD-802F-44C4C787869E}" destId="{B489329A-AC2C-410A-8C04-497B44D984F6}" srcOrd="0" destOrd="0" presId="urn:microsoft.com/office/officeart/2005/8/layout/vProcess5"/>
    <dgm:cxn modelId="{EAAD1309-7FC0-4D47-83E2-85C52F1C2395}" type="presOf" srcId="{542958D9-3938-4FF7-A72A-FF62B6B6DE09}" destId="{CDA5BD62-CFC5-4F19-BAC0-36B9232CE880}" srcOrd="0" destOrd="0" presId="urn:microsoft.com/office/officeart/2005/8/layout/vProcess5"/>
    <dgm:cxn modelId="{AE36B9D0-9AE0-45B0-A9DE-4725A5F01E91}" type="presOf" srcId="{E82A417E-A902-47CE-864D-79C922FF4BB1}" destId="{BD7AAC8A-B49F-4D9C-BA9E-7E0735194856}" srcOrd="1" destOrd="0" presId="urn:microsoft.com/office/officeart/2005/8/layout/vProcess5"/>
    <dgm:cxn modelId="{2EB6CF5D-B791-44EC-9F7C-A705824DF739}" type="presOf" srcId="{3449FDC7-21F6-42A0-A295-DDDAA51E4949}" destId="{39CE09D7-7B18-4018-8EDE-EC46C16819F7}" srcOrd="1" destOrd="0" presId="urn:microsoft.com/office/officeart/2005/8/layout/vProcess5"/>
    <dgm:cxn modelId="{B4317A9A-8B0B-4167-A9B4-E09B812FC279}" type="presOf" srcId="{578B97D4-3430-43EE-8B8B-65ADF4E4840D}" destId="{61CF211A-D8CD-447C-8117-46111085F232}" srcOrd="0" destOrd="0" presId="urn:microsoft.com/office/officeart/2005/8/layout/vProcess5"/>
    <dgm:cxn modelId="{1171546B-5553-4B80-B632-E44FE8D94F25}" type="presParOf" srcId="{AE212368-614C-434B-9147-8EE089371B41}" destId="{DF88F824-7C9B-4AF8-8BDF-93391CE6CA12}" srcOrd="0" destOrd="0" presId="urn:microsoft.com/office/officeart/2005/8/layout/vProcess5"/>
    <dgm:cxn modelId="{526453A8-FD0F-4FF1-BDE7-6473516125F5}" type="presParOf" srcId="{AE212368-614C-434B-9147-8EE089371B41}" destId="{65A140A9-2D54-4142-83A4-06B2A577BD7B}" srcOrd="1" destOrd="0" presId="urn:microsoft.com/office/officeart/2005/8/layout/vProcess5"/>
    <dgm:cxn modelId="{5DD91B87-0040-4BF9-A5D4-911E6B1A1CF6}" type="presParOf" srcId="{AE212368-614C-434B-9147-8EE089371B41}" destId="{CDA5BD62-CFC5-4F19-BAC0-36B9232CE880}" srcOrd="2" destOrd="0" presId="urn:microsoft.com/office/officeart/2005/8/layout/vProcess5"/>
    <dgm:cxn modelId="{ABF0D6EC-8333-4BF8-A2FB-EC7B74FBA964}" type="presParOf" srcId="{AE212368-614C-434B-9147-8EE089371B41}" destId="{4F14C8CB-3E73-4F54-9CEB-1D54EA093AAC}" srcOrd="3" destOrd="0" presId="urn:microsoft.com/office/officeart/2005/8/layout/vProcess5"/>
    <dgm:cxn modelId="{C04CC248-EBD0-4515-B8ED-71564D2A5E30}" type="presParOf" srcId="{AE212368-614C-434B-9147-8EE089371B41}" destId="{6A12452B-25ED-4414-AE22-F9E51AE67A0E}" srcOrd="4" destOrd="0" presId="urn:microsoft.com/office/officeart/2005/8/layout/vProcess5"/>
    <dgm:cxn modelId="{FF1FCC82-1749-4C96-AEAB-01355D0E2068}" type="presParOf" srcId="{AE212368-614C-434B-9147-8EE089371B41}" destId="{07900CF6-E135-4AC9-A4D4-EFB9D947E690}" srcOrd="5" destOrd="0" presId="urn:microsoft.com/office/officeart/2005/8/layout/vProcess5"/>
    <dgm:cxn modelId="{9B288DD2-485E-4B5D-B7E4-F5F3043F0A29}" type="presParOf" srcId="{AE212368-614C-434B-9147-8EE089371B41}" destId="{61CF211A-D8CD-447C-8117-46111085F232}" srcOrd="6" destOrd="0" presId="urn:microsoft.com/office/officeart/2005/8/layout/vProcess5"/>
    <dgm:cxn modelId="{2978A4D5-4F92-4C03-B5BA-68627597532C}" type="presParOf" srcId="{AE212368-614C-434B-9147-8EE089371B41}" destId="{B489329A-AC2C-410A-8C04-497B44D984F6}" srcOrd="7" destOrd="0" presId="urn:microsoft.com/office/officeart/2005/8/layout/vProcess5"/>
    <dgm:cxn modelId="{FBECB8AF-EE8E-452A-9640-4E1E50C5A8D7}" type="presParOf" srcId="{AE212368-614C-434B-9147-8EE089371B41}" destId="{98EC46F5-6C29-40C7-9338-B9BB3536A208}" srcOrd="8" destOrd="0" presId="urn:microsoft.com/office/officeart/2005/8/layout/vProcess5"/>
    <dgm:cxn modelId="{BEE8EF89-6373-4847-9CD7-205A5F04F5ED}" type="presParOf" srcId="{AE212368-614C-434B-9147-8EE089371B41}" destId="{219CC9EA-93EF-4898-B10A-96EB6DBB9E6E}" srcOrd="9" destOrd="0" presId="urn:microsoft.com/office/officeart/2005/8/layout/vProcess5"/>
    <dgm:cxn modelId="{5197B1B0-36D1-4DC7-9DF5-4A991CFAEA47}" type="presParOf" srcId="{AE212368-614C-434B-9147-8EE089371B41}" destId="{BD7AAC8A-B49F-4D9C-BA9E-7E0735194856}" srcOrd="10" destOrd="0" presId="urn:microsoft.com/office/officeart/2005/8/layout/vProcess5"/>
    <dgm:cxn modelId="{362C3B0E-B53D-42FB-A031-F2DDE69422CA}" type="presParOf" srcId="{AE212368-614C-434B-9147-8EE089371B41}" destId="{58A4878D-BB3C-4315-B992-26EAACB74335}" srcOrd="11" destOrd="0" presId="urn:microsoft.com/office/officeart/2005/8/layout/vProcess5"/>
    <dgm:cxn modelId="{1D4CC364-B8F6-47E7-B073-DD767E0E1BC8}" type="presParOf" srcId="{AE212368-614C-434B-9147-8EE089371B41}" destId="{A0F86292-8B4F-4904-8BD6-2FA4412ECBE0}" srcOrd="12" destOrd="0" presId="urn:microsoft.com/office/officeart/2005/8/layout/vProcess5"/>
    <dgm:cxn modelId="{F0941390-16EC-4293-AC1F-23771BDE1EE4}" type="presParOf" srcId="{AE212368-614C-434B-9147-8EE089371B41}" destId="{ADE7FAE3-EC9E-43BF-A5CF-0835A5E5F5AE}" srcOrd="13" destOrd="0" presId="urn:microsoft.com/office/officeart/2005/8/layout/vProcess5"/>
    <dgm:cxn modelId="{4FE594A2-2561-4E48-B69C-4FBCB1872C6C}" type="presParOf" srcId="{AE212368-614C-434B-9147-8EE089371B41}" destId="{39CE09D7-7B18-4018-8EDE-EC46C16819F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97C41-5AA6-434F-8039-13C727222E8A}">
      <dsp:nvSpPr>
        <dsp:cNvPr id="0" name=""/>
        <dsp:cNvSpPr/>
      </dsp:nvSpPr>
      <dsp:spPr>
        <a:xfrm>
          <a:off x="9" y="0"/>
          <a:ext cx="3435027"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uk-UA" sz="1300" kern="1200" dirty="0" smtClean="0"/>
            <a:t>доступність навчальних приміщень для осіб з інвалідністю та інших </a:t>
          </a:r>
          <a:r>
            <a:rPr lang="uk-UA" sz="1300" kern="1200" noProof="1" smtClean="0"/>
            <a:t>маломобільних</a:t>
          </a:r>
          <a:r>
            <a:rPr lang="uk-UA" sz="1300" kern="1200" dirty="0" smtClean="0"/>
            <a:t> груп населення</a:t>
          </a:r>
          <a:endParaRPr lang="uk-UA" sz="1300" kern="1200" dirty="0"/>
        </a:p>
      </dsp:txBody>
      <dsp:txXfrm>
        <a:off x="9" y="1740535"/>
        <a:ext cx="3435027" cy="1740535"/>
      </dsp:txXfrm>
    </dsp:sp>
    <dsp:sp modelId="{DACE10AD-D965-4B87-9E8D-D5A2DB99DC85}">
      <dsp:nvSpPr>
        <dsp:cNvPr id="0" name=""/>
        <dsp:cNvSpPr/>
      </dsp:nvSpPr>
      <dsp:spPr>
        <a:xfrm>
          <a:off x="567263" y="257718"/>
          <a:ext cx="2220237" cy="176052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829141-8C79-4A6B-A93C-56BF64420504}">
      <dsp:nvSpPr>
        <dsp:cNvPr id="0" name=""/>
        <dsp:cNvSpPr/>
      </dsp:nvSpPr>
      <dsp:spPr>
        <a:xfrm>
          <a:off x="3540286" y="2376"/>
          <a:ext cx="3435027"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uk-UA" sz="1300" kern="1200" dirty="0" smtClean="0"/>
            <a:t>забезпечення гуртожитком </a:t>
          </a:r>
          <a:endParaRPr lang="uk-UA" sz="1300" kern="1200" dirty="0"/>
        </a:p>
      </dsp:txBody>
      <dsp:txXfrm>
        <a:off x="3540286" y="1742911"/>
        <a:ext cx="3435027" cy="1740535"/>
      </dsp:txXfrm>
    </dsp:sp>
    <dsp:sp modelId="{64E0C36D-BD26-4EED-8F4F-AD34392E3782}">
      <dsp:nvSpPr>
        <dsp:cNvPr id="0" name=""/>
        <dsp:cNvSpPr/>
      </dsp:nvSpPr>
      <dsp:spPr>
        <a:xfrm>
          <a:off x="3903134" y="243156"/>
          <a:ext cx="2709331" cy="198066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1968AC-096F-49C8-A90A-5912364AE58A}">
      <dsp:nvSpPr>
        <dsp:cNvPr id="0" name=""/>
        <dsp:cNvSpPr/>
      </dsp:nvSpPr>
      <dsp:spPr>
        <a:xfrm>
          <a:off x="7078364" y="0"/>
          <a:ext cx="3435027"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uk-UA" sz="1300" kern="1200" dirty="0" smtClean="0"/>
            <a:t>Медичне обслуговування, організація харчування та прання, ведення бухгалтерського обліку і діловодства можуть забезпечуватися та здійснюватися шляхом залучення ліцензіатами на договірних умовах інших суб’єктів господарювання, що мають право надавати відповідні послуги.</a:t>
          </a:r>
          <a:endParaRPr lang="uk-UA" sz="1300" kern="1200" dirty="0"/>
        </a:p>
      </dsp:txBody>
      <dsp:txXfrm>
        <a:off x="7078364" y="1740535"/>
        <a:ext cx="3435027" cy="1740535"/>
      </dsp:txXfrm>
    </dsp:sp>
    <dsp:sp modelId="{BC6FCFDB-80C3-4083-A4C7-68CB788E4254}">
      <dsp:nvSpPr>
        <dsp:cNvPr id="0" name=""/>
        <dsp:cNvSpPr/>
      </dsp:nvSpPr>
      <dsp:spPr>
        <a:xfrm>
          <a:off x="7753485" y="79912"/>
          <a:ext cx="2084785" cy="181133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46CE5F-6A0F-4F72-95A9-D6B42EFA3DC4}">
      <dsp:nvSpPr>
        <dsp:cNvPr id="0" name=""/>
        <dsp:cNvSpPr/>
      </dsp:nvSpPr>
      <dsp:spPr>
        <a:xfrm>
          <a:off x="420623" y="3481070"/>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BCE3F-9F40-4390-B88F-C79F079C28B5}">
      <dsp:nvSpPr>
        <dsp:cNvPr id="0" name=""/>
        <dsp:cNvSpPr/>
      </dsp:nvSpPr>
      <dsp:spPr>
        <a:xfrm rot="16200000">
          <a:off x="-1483322" y="2389530"/>
          <a:ext cx="3601656" cy="5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52" bIns="0" numCol="1" spcCol="1270" anchor="t" anchorCtr="0">
          <a:noAutofit/>
        </a:bodyPr>
        <a:lstStyle/>
        <a:p>
          <a:pPr lvl="0" algn="r" defTabSz="800100">
            <a:lnSpc>
              <a:spcPct val="90000"/>
            </a:lnSpc>
            <a:spcBef>
              <a:spcPct val="0"/>
            </a:spcBef>
            <a:spcAft>
              <a:spcPct val="35000"/>
            </a:spcAft>
          </a:pPr>
          <a:r>
            <a:rPr lang="uk-UA" sz="1800" kern="1200" dirty="0" smtClean="0"/>
            <a:t>освітній компонент </a:t>
          </a:r>
          <a:endParaRPr lang="uk-UA" sz="1800" kern="1200" dirty="0"/>
        </a:p>
      </dsp:txBody>
      <dsp:txXfrm>
        <a:off x="-1483322" y="2389530"/>
        <a:ext cx="3601656" cy="504852"/>
      </dsp:txXfrm>
    </dsp:sp>
    <dsp:sp modelId="{44AB6422-7B6F-4B11-9247-046F5C092A26}">
      <dsp:nvSpPr>
        <dsp:cNvPr id="0" name=""/>
        <dsp:cNvSpPr/>
      </dsp:nvSpPr>
      <dsp:spPr>
        <a:xfrm>
          <a:off x="569932" y="841128"/>
          <a:ext cx="2514703" cy="36016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445252" rIns="156464" bIns="156464" numCol="1" spcCol="1270" anchor="t" anchorCtr="0">
          <a:noAutofit/>
        </a:bodyPr>
        <a:lstStyle/>
        <a:p>
          <a:pPr marL="171450" lvl="1" indent="-171450" algn="l" defTabSz="755650">
            <a:lnSpc>
              <a:spcPct val="90000"/>
            </a:lnSpc>
            <a:spcBef>
              <a:spcPct val="0"/>
            </a:spcBef>
            <a:spcAft>
              <a:spcPct val="15000"/>
            </a:spcAft>
            <a:buChar char="••"/>
          </a:pPr>
          <a:r>
            <a:rPr lang="uk-UA" sz="1700" kern="1200" noProof="0" dirty="0" smtClean="0"/>
            <a:t>спеціальність згідно з документом про вищу освіту або науковий ступінь</a:t>
          </a:r>
          <a:endParaRPr lang="uk-UA" sz="1700" kern="1200" noProof="0" dirty="0"/>
        </a:p>
        <a:p>
          <a:pPr marL="171450" lvl="1" indent="-171450" algn="l" defTabSz="755650">
            <a:lnSpc>
              <a:spcPct val="90000"/>
            </a:lnSpc>
            <a:spcBef>
              <a:spcPct val="0"/>
            </a:spcBef>
            <a:spcAft>
              <a:spcPct val="15000"/>
            </a:spcAft>
            <a:buChar char="••"/>
          </a:pPr>
          <a:r>
            <a:rPr lang="uk-UA" sz="1700" kern="1200" noProof="0" dirty="0" smtClean="0"/>
            <a:t>досвід практичної роботи за відповідним фахом не менше п’яти років (крім педагогічної чи науково-педагогічної діяльності).</a:t>
          </a:r>
          <a:endParaRPr lang="uk-UA" sz="1700" kern="1200" noProof="0" dirty="0"/>
        </a:p>
      </dsp:txBody>
      <dsp:txXfrm>
        <a:off x="569932" y="841128"/>
        <a:ext cx="2514703" cy="3601656"/>
      </dsp:txXfrm>
    </dsp:sp>
    <dsp:sp modelId="{A760AAE5-F91F-4A97-BE6E-9AC77FC2BBC7}">
      <dsp:nvSpPr>
        <dsp:cNvPr id="0" name=""/>
        <dsp:cNvSpPr/>
      </dsp:nvSpPr>
      <dsp:spPr>
        <a:xfrm>
          <a:off x="65079" y="174722"/>
          <a:ext cx="1009705" cy="100970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7AB48C-EB3E-4BA9-BB76-B7F312C91C39}">
      <dsp:nvSpPr>
        <dsp:cNvPr id="0" name=""/>
        <dsp:cNvSpPr/>
      </dsp:nvSpPr>
      <dsp:spPr>
        <a:xfrm rot="16200000">
          <a:off x="2199620" y="2389530"/>
          <a:ext cx="3601656" cy="5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52" bIns="0" numCol="1" spcCol="1270" anchor="t" anchorCtr="0">
          <a:noAutofit/>
        </a:bodyPr>
        <a:lstStyle/>
        <a:p>
          <a:pPr lvl="0" algn="r" defTabSz="800100">
            <a:lnSpc>
              <a:spcPct val="90000"/>
            </a:lnSpc>
            <a:spcBef>
              <a:spcPct val="0"/>
            </a:spcBef>
            <a:spcAft>
              <a:spcPct val="35000"/>
            </a:spcAft>
          </a:pPr>
          <a:r>
            <a:rPr lang="uk-UA" sz="1800" kern="1200" dirty="0" smtClean="0"/>
            <a:t>Частка педагогічних працівників</a:t>
          </a:r>
          <a:endParaRPr lang="uk-UA" sz="1800" kern="1200" dirty="0"/>
        </a:p>
      </dsp:txBody>
      <dsp:txXfrm>
        <a:off x="2199620" y="2389530"/>
        <a:ext cx="3601656" cy="504852"/>
      </dsp:txXfrm>
    </dsp:sp>
    <dsp:sp modelId="{27A69D6E-D0CB-4A39-9E6C-CB32EEBF1B14}">
      <dsp:nvSpPr>
        <dsp:cNvPr id="0" name=""/>
        <dsp:cNvSpPr/>
      </dsp:nvSpPr>
      <dsp:spPr>
        <a:xfrm>
          <a:off x="4252874" y="841128"/>
          <a:ext cx="2514703" cy="36016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445252" rIns="120904" bIns="120904" numCol="1" spcCol="1270" anchor="t" anchorCtr="0">
          <a:noAutofit/>
        </a:bodyPr>
        <a:lstStyle/>
        <a:p>
          <a:pPr marL="171450" lvl="1" indent="-171450" algn="l" defTabSz="755650">
            <a:lnSpc>
              <a:spcPct val="90000"/>
            </a:lnSpc>
            <a:spcBef>
              <a:spcPct val="0"/>
            </a:spcBef>
            <a:spcAft>
              <a:spcPct val="15000"/>
            </a:spcAft>
            <a:buChar char="••"/>
          </a:pPr>
          <a:r>
            <a:rPr lang="uk-UA" sz="1700" kern="1200" noProof="0" dirty="0" smtClean="0"/>
            <a:t>за </a:t>
          </a:r>
          <a:r>
            <a:rPr lang="uk-UA" sz="2000" b="1" kern="1200" noProof="0" dirty="0" smtClean="0"/>
            <a:t>основним місцем роботи,</a:t>
          </a:r>
          <a:r>
            <a:rPr lang="uk-UA" sz="1700" kern="1200" noProof="0" dirty="0" smtClean="0"/>
            <a:t> повинна становити не менше </a:t>
          </a:r>
          <a:r>
            <a:rPr lang="uk-UA" sz="2800" b="1" kern="1200" noProof="0" dirty="0" smtClean="0">
              <a:effectLst>
                <a:outerShdw blurRad="38100" dist="38100" dir="2700000" algn="tl">
                  <a:srgbClr val="000000">
                    <a:alpha val="43137"/>
                  </a:srgbClr>
                </a:outerShdw>
              </a:effectLst>
            </a:rPr>
            <a:t>50 відсотків </a:t>
          </a:r>
          <a:r>
            <a:rPr lang="uk-UA" sz="1700" kern="1200" noProof="0" dirty="0" smtClean="0"/>
            <a:t>за відповідною спеціальністю</a:t>
          </a:r>
          <a:endParaRPr lang="uk-UA" sz="1700" kern="1200" noProof="0" dirty="0"/>
        </a:p>
      </dsp:txBody>
      <dsp:txXfrm>
        <a:off x="4252874" y="841128"/>
        <a:ext cx="2514703" cy="3601656"/>
      </dsp:txXfrm>
    </dsp:sp>
    <dsp:sp modelId="{9D42858A-463C-4286-A76C-F751362C424D}">
      <dsp:nvSpPr>
        <dsp:cNvPr id="0" name=""/>
        <dsp:cNvSpPr/>
      </dsp:nvSpPr>
      <dsp:spPr>
        <a:xfrm>
          <a:off x="3748021" y="174722"/>
          <a:ext cx="1009705" cy="1009705"/>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BC6E0-AD32-4D53-9187-1BDA4CB8D2BA}">
      <dsp:nvSpPr>
        <dsp:cNvPr id="0" name=""/>
        <dsp:cNvSpPr/>
      </dsp:nvSpPr>
      <dsp:spPr>
        <a:xfrm rot="16200000">
          <a:off x="5882562" y="2389530"/>
          <a:ext cx="3601656" cy="504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5252" bIns="0" numCol="1" spcCol="1270" anchor="t" anchorCtr="0">
          <a:noAutofit/>
        </a:bodyPr>
        <a:lstStyle/>
        <a:p>
          <a:pPr lvl="0" algn="r" defTabSz="800100">
            <a:lnSpc>
              <a:spcPct val="90000"/>
            </a:lnSpc>
            <a:spcBef>
              <a:spcPct val="0"/>
            </a:spcBef>
            <a:spcAft>
              <a:spcPct val="35000"/>
            </a:spcAft>
          </a:pPr>
          <a:r>
            <a:rPr lang="uk-UA" sz="1800" kern="1200" dirty="0" smtClean="0"/>
            <a:t>забезпечення відповідної спеціальності </a:t>
          </a:r>
          <a:endParaRPr lang="uk-UA" sz="1800" kern="1200" dirty="0"/>
        </a:p>
      </dsp:txBody>
      <dsp:txXfrm>
        <a:off x="5882562" y="2389530"/>
        <a:ext cx="3601656" cy="504852"/>
      </dsp:txXfrm>
    </dsp:sp>
    <dsp:sp modelId="{57E8F28E-C723-4A75-8B4E-F29BE8B2593B}">
      <dsp:nvSpPr>
        <dsp:cNvPr id="0" name=""/>
        <dsp:cNvSpPr/>
      </dsp:nvSpPr>
      <dsp:spPr>
        <a:xfrm>
          <a:off x="7935817" y="841128"/>
          <a:ext cx="2514703" cy="360165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45252" rIns="170688" bIns="170688" numCol="1" spcCol="1270" anchor="t" anchorCtr="0">
          <a:noAutofit/>
        </a:bodyPr>
        <a:lstStyle/>
        <a:p>
          <a:pPr marL="228600" lvl="1" indent="-228600" algn="l" defTabSz="1066800">
            <a:lnSpc>
              <a:spcPct val="90000"/>
            </a:lnSpc>
            <a:spcBef>
              <a:spcPct val="0"/>
            </a:spcBef>
            <a:spcAft>
              <a:spcPct val="15000"/>
            </a:spcAft>
            <a:buChar char="••"/>
          </a:pPr>
          <a:r>
            <a:rPr lang="uk-UA" sz="2400" b="1" kern="1200" dirty="0" smtClean="0">
              <a:effectLst>
                <a:outerShdw blurRad="38100" dist="38100" dir="2700000" algn="tl">
                  <a:srgbClr val="000000">
                    <a:alpha val="43137"/>
                  </a:srgbClr>
                </a:outerShdw>
              </a:effectLst>
            </a:rPr>
            <a:t>три</a:t>
          </a:r>
          <a:r>
            <a:rPr lang="uk-UA" sz="1700" b="1" kern="1200" dirty="0" smtClean="0">
              <a:effectLst>
                <a:outerShdw blurRad="38100" dist="38100" dir="2700000" algn="tl">
                  <a:srgbClr val="000000">
                    <a:alpha val="43137"/>
                  </a:srgbClr>
                </a:outerShdw>
              </a:effectLst>
            </a:rPr>
            <a:t> ПП за </a:t>
          </a:r>
          <a:r>
            <a:rPr lang="uk-UA" sz="2000" b="1" kern="1200" dirty="0" smtClean="0">
              <a:effectLst>
                <a:outerShdw blurRad="38100" dist="38100" dir="2700000" algn="tl">
                  <a:srgbClr val="000000">
                    <a:alpha val="43137"/>
                  </a:srgbClr>
                </a:outerShdw>
              </a:effectLst>
            </a:rPr>
            <a:t>основним</a:t>
          </a:r>
          <a:r>
            <a:rPr lang="uk-UA" sz="1700" b="1" kern="1200" dirty="0" smtClean="0">
              <a:effectLst>
                <a:outerShdw blurRad="38100" dist="38100" dir="2700000" algn="tl">
                  <a:srgbClr val="000000">
                    <a:alpha val="43137"/>
                  </a:srgbClr>
                </a:outerShdw>
              </a:effectLst>
            </a:rPr>
            <a:t> місцем роботи, </a:t>
          </a:r>
          <a:r>
            <a:rPr lang="uk-UA" sz="1700" kern="1200" dirty="0" smtClean="0"/>
            <a:t>освітня та/або професійна кваліфікація, яких </a:t>
          </a:r>
          <a:r>
            <a:rPr lang="uk-UA" sz="1700" b="1" kern="1200" dirty="0" smtClean="0">
              <a:effectLst>
                <a:outerShdw blurRad="38100" dist="38100" dir="2700000" algn="tl">
                  <a:srgbClr val="000000">
                    <a:alpha val="43137"/>
                  </a:srgbClr>
                </a:outerShdw>
              </a:effectLst>
            </a:rPr>
            <a:t>відповідає спеціальності</a:t>
          </a:r>
          <a:r>
            <a:rPr lang="uk-UA" sz="1700" kern="1200" dirty="0" smtClean="0"/>
            <a:t>, що ліцензується</a:t>
          </a:r>
          <a:endParaRPr lang="uk-UA" sz="1700" b="1" kern="1200" dirty="0">
            <a:effectLst>
              <a:outerShdw blurRad="38100" dist="38100" dir="2700000" algn="tl">
                <a:srgbClr val="000000">
                  <a:alpha val="43137"/>
                </a:srgbClr>
              </a:outerShdw>
            </a:effectLst>
          </a:endParaRPr>
        </a:p>
        <a:p>
          <a:pPr marL="171450" lvl="1" indent="-171450" algn="l" defTabSz="755650">
            <a:lnSpc>
              <a:spcPct val="90000"/>
            </a:lnSpc>
            <a:spcBef>
              <a:spcPct val="0"/>
            </a:spcBef>
            <a:spcAft>
              <a:spcPct val="15000"/>
            </a:spcAft>
            <a:buChar char="••"/>
          </a:pPr>
          <a:r>
            <a:rPr lang="uk-UA" sz="1700" b="0" kern="1200" noProof="0" dirty="0" smtClean="0">
              <a:effectLst>
                <a:outerShdw blurRad="38100" dist="38100" dir="2700000" algn="tl">
                  <a:srgbClr val="000000">
                    <a:alpha val="43137"/>
                  </a:srgbClr>
                </a:outerShdw>
              </a:effectLst>
            </a:rPr>
            <a:t> не менш як </a:t>
          </a:r>
          <a:r>
            <a:rPr lang="uk-UA" sz="1700" b="1" kern="1200" noProof="0" dirty="0" smtClean="0">
              <a:effectLst>
                <a:outerShdw blurRad="38100" dist="38100" dir="2700000" algn="tl">
                  <a:srgbClr val="000000">
                    <a:alpha val="43137"/>
                  </a:srgbClr>
                </a:outerShdw>
              </a:effectLst>
            </a:rPr>
            <a:t>дві особи мають вищу педагогічну категорію</a:t>
          </a:r>
          <a:endParaRPr lang="uk-UA" sz="1700" b="1" kern="1200" noProof="0" dirty="0">
            <a:effectLst>
              <a:outerShdw blurRad="38100" dist="38100" dir="2700000" algn="tl">
                <a:srgbClr val="000000">
                  <a:alpha val="43137"/>
                </a:srgbClr>
              </a:outerShdw>
            </a:effectLst>
          </a:endParaRPr>
        </a:p>
      </dsp:txBody>
      <dsp:txXfrm>
        <a:off x="7935817" y="841128"/>
        <a:ext cx="2514703" cy="3601656"/>
      </dsp:txXfrm>
    </dsp:sp>
    <dsp:sp modelId="{95E59A79-D35E-4FE7-888B-62560311BEE2}">
      <dsp:nvSpPr>
        <dsp:cNvPr id="0" name=""/>
        <dsp:cNvSpPr/>
      </dsp:nvSpPr>
      <dsp:spPr>
        <a:xfrm>
          <a:off x="7430964" y="174722"/>
          <a:ext cx="1009705" cy="100970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B4C26-283A-43A3-92E9-838F6D43646E}">
      <dsp:nvSpPr>
        <dsp:cNvPr id="0" name=""/>
        <dsp:cNvSpPr/>
      </dsp:nvSpPr>
      <dsp:spPr>
        <a:xfrm>
          <a:off x="1316" y="880645"/>
          <a:ext cx="5135190" cy="308111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b="1" u="sng" kern="1200" smtClean="0"/>
            <a:t>Науково-педагогічним працівникам закладів фахової передвищої освіти </a:t>
          </a:r>
          <a:r>
            <a:rPr lang="uk-UA" sz="1500" kern="1200" smtClean="0"/>
            <a:t>рекомендусться підвищувати свою кваліфікацію </a:t>
          </a:r>
          <a:r>
            <a:rPr lang="uk-UA" sz="1500" b="1" u="sng" kern="1200" smtClean="0">
              <a:effectLst>
                <a:outerShdw blurRad="38100" dist="38100" dir="2700000" algn="tl">
                  <a:srgbClr val="000000">
                    <a:alpha val="43137"/>
                  </a:srgbClr>
                </a:outerShdw>
              </a:effectLst>
            </a:rPr>
            <a:t>щорічно</a:t>
          </a:r>
          <a:r>
            <a:rPr lang="uk-UA" sz="1500" kern="1200" smtClean="0"/>
            <a:t>, а рекомендована загальна кількість академічних годин для підвищення кваліфікації </a:t>
          </a:r>
          <a:r>
            <a:rPr lang="uk-UA" sz="1500" b="1" u="sng" kern="1200" smtClean="0">
              <a:effectLst>
                <a:outerShdw blurRad="38100" dist="38100" dir="2700000" algn="tl">
                  <a:srgbClr val="000000">
                    <a:alpha val="43137"/>
                  </a:srgbClr>
                </a:outerShdw>
              </a:effectLst>
            </a:rPr>
            <a:t>упродовж п’яти років мас бути не менше ніж 120 годин</a:t>
          </a:r>
          <a:r>
            <a:rPr lang="uk-UA" sz="1500" kern="1200" smtClean="0"/>
            <a:t>, з яких певна кількість годин обов’язково мае бути спрямована на вдосконалення знань, вмінь </a:t>
          </a:r>
          <a:r>
            <a:rPr lang="en-US" sz="1500" kern="1200" smtClean="0"/>
            <a:t>i </a:t>
          </a:r>
          <a:r>
            <a:rPr lang="uk-UA" sz="1500" kern="1200" smtClean="0"/>
            <a:t>практичних навичок у роботі із студентами з особливими освітніми потребами та дорослими студентами. </a:t>
          </a:r>
        </a:p>
        <a:p>
          <a:pPr lvl="0" algn="ctr" defTabSz="666750">
            <a:lnSpc>
              <a:spcPct val="90000"/>
            </a:lnSpc>
            <a:spcBef>
              <a:spcPct val="0"/>
            </a:spcBef>
            <a:spcAft>
              <a:spcPct val="35000"/>
            </a:spcAft>
          </a:pPr>
          <a:r>
            <a:rPr lang="uk-UA" sz="1500" kern="1200" smtClean="0"/>
            <a:t>Обсяг  щорічного підвищення кваліфікаціі науково-педагогічних працівників закладів фахової передвищої освіти встановлюсться засновником (</a:t>
          </a:r>
          <a:r>
            <a:rPr lang="en-US" sz="1500" kern="1200" smtClean="0"/>
            <a:t>a6o </a:t>
          </a:r>
          <a:r>
            <a:rPr lang="uk-UA" sz="1500" kern="1200" smtClean="0"/>
            <a:t>уповноваженим ним органом).</a:t>
          </a:r>
          <a:endParaRPr lang="uk-UA" sz="1500" kern="1200" dirty="0"/>
        </a:p>
      </dsp:txBody>
      <dsp:txXfrm>
        <a:off x="1316" y="880645"/>
        <a:ext cx="5135190" cy="3081114"/>
      </dsp:txXfrm>
    </dsp:sp>
    <dsp:sp modelId="{C09503BD-CC36-48D1-A29C-564135AF2876}">
      <dsp:nvSpPr>
        <dsp:cNvPr id="0" name=""/>
        <dsp:cNvSpPr/>
      </dsp:nvSpPr>
      <dsp:spPr>
        <a:xfrm>
          <a:off x="5650026" y="855256"/>
          <a:ext cx="5135190" cy="3081114"/>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uk-UA" sz="1500" b="1" u="sng" kern="1200" dirty="0" smtClean="0">
              <a:effectLst>
                <a:outerShdw blurRad="38100" dist="38100" dir="2700000" algn="tl">
                  <a:srgbClr val="000000">
                    <a:alpha val="43137"/>
                  </a:srgbClr>
                </a:outerShdw>
              </a:effectLst>
            </a:rPr>
            <a:t>Науково-педагогічним працівникам закладів вищої </a:t>
          </a:r>
          <a:r>
            <a:rPr lang="uk-UA" sz="1500" kern="1200" dirty="0" smtClean="0"/>
            <a:t>та післядипломної освіти рекомендується підвищувати свою кваліфікацію </a:t>
          </a:r>
          <a:r>
            <a:rPr lang="uk-UA" sz="1500" b="1" u="sng" kern="1200" dirty="0" smtClean="0">
              <a:effectLst>
                <a:outerShdw blurRad="38100" dist="38100" dir="2700000" algn="tl">
                  <a:srgbClr val="000000">
                    <a:alpha val="43137"/>
                  </a:srgbClr>
                </a:outerShdw>
              </a:effectLst>
            </a:rPr>
            <a:t>не рідше одного разу на п’ять років</a:t>
          </a:r>
          <a:r>
            <a:rPr lang="uk-UA" sz="1500" kern="1200" dirty="0" smtClean="0"/>
            <a:t>.</a:t>
          </a:r>
        </a:p>
        <a:p>
          <a:pPr lvl="0" algn="ctr" defTabSz="666750">
            <a:lnSpc>
              <a:spcPct val="90000"/>
            </a:lnSpc>
            <a:spcBef>
              <a:spcPct val="0"/>
            </a:spcBef>
            <a:spcAft>
              <a:spcPct val="35000"/>
            </a:spcAft>
          </a:pPr>
          <a:r>
            <a:rPr lang="uk-UA" sz="1500" kern="1200" dirty="0" smtClean="0"/>
            <a:t>Обсяг (тривалість) підвищення кваліфікації науково-педагогічних працівників рекомендується встановлювати в кредитах Європейської кредитної </a:t>
          </a:r>
          <a:r>
            <a:rPr lang="uk-UA" sz="1500" kern="1200" dirty="0" err="1" smtClean="0"/>
            <a:t>трансферно</a:t>
          </a:r>
          <a:r>
            <a:rPr lang="uk-UA" sz="1500" kern="1200" dirty="0" smtClean="0"/>
            <a:t>-накопичувальної системи (далі — ЄKTC, (</a:t>
          </a:r>
          <a:r>
            <a:rPr lang="uk-UA" sz="1500" b="1" kern="1200" dirty="0" smtClean="0">
              <a:effectLst>
                <a:outerShdw blurRad="38100" dist="38100" dir="2700000" algn="tl">
                  <a:srgbClr val="000000">
                    <a:alpha val="43137"/>
                  </a:srgbClr>
                </a:outerShdw>
              </a:effectLst>
            </a:rPr>
            <a:t>один кредит ЄKTC </a:t>
          </a:r>
          <a:r>
            <a:rPr lang="uk-UA" sz="1500" b="1" u="sng" kern="1200" dirty="0" smtClean="0">
              <a:effectLst>
                <a:outerShdw blurRad="38100" dist="38100" dir="2700000" algn="tl">
                  <a:srgbClr val="000000">
                    <a:alpha val="43137"/>
                  </a:srgbClr>
                </a:outerShdw>
              </a:effectLst>
            </a:rPr>
            <a:t>становить 30 годин</a:t>
          </a:r>
          <a:r>
            <a:rPr lang="uk-UA" sz="1500" kern="1200" dirty="0" smtClean="0"/>
            <a:t>) за накопичувальною системою. При цьому для науково- педагогічних працівників закладів вищої та післядипломної освіти </a:t>
          </a:r>
          <a:r>
            <a:rPr lang="uk-UA" sz="1500" b="1" u="sng" kern="1200" dirty="0" smtClean="0">
              <a:effectLst>
                <a:outerShdw blurRad="38100" dist="38100" dir="2700000" algn="tl">
                  <a:srgbClr val="000000">
                    <a:alpha val="43137"/>
                  </a:srgbClr>
                </a:outerShdw>
              </a:effectLst>
            </a:rPr>
            <a:t>протягом п’яти років не може бути меншим ніж шість кредитів ЄKTC (180 годин)</a:t>
          </a:r>
          <a:r>
            <a:rPr lang="uk-UA" sz="1500" kern="1200" dirty="0" smtClean="0"/>
            <a:t>.</a:t>
          </a:r>
          <a:endParaRPr lang="uk-UA" sz="1500" kern="1200" dirty="0"/>
        </a:p>
      </dsp:txBody>
      <dsp:txXfrm>
        <a:off x="5650026" y="855256"/>
        <a:ext cx="5135190" cy="3081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6CAF7-BE32-4BC7-882A-4F3FB8CB7B6A}">
      <dsp:nvSpPr>
        <dsp:cNvPr id="0" name=""/>
        <dsp:cNvSpPr/>
      </dsp:nvSpPr>
      <dsp:spPr>
        <a:xfrm>
          <a:off x="0" y="1096168"/>
          <a:ext cx="3598333" cy="2159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uk-UA" sz="4300" kern="1200" dirty="0" smtClean="0">
              <a:effectLst>
                <a:outerShdw blurRad="38100" dist="38100" dir="2700000" algn="tl">
                  <a:srgbClr val="000000">
                    <a:alpha val="43137"/>
                  </a:srgbClr>
                </a:outerShdw>
              </a:effectLst>
            </a:rPr>
            <a:t>матеріально-технічне забезпечення</a:t>
          </a:r>
          <a:endParaRPr lang="uk-UA" sz="4300" kern="1200" dirty="0">
            <a:effectLst>
              <a:outerShdw blurRad="38100" dist="38100" dir="2700000" algn="tl">
                <a:srgbClr val="000000">
                  <a:alpha val="43137"/>
                </a:srgbClr>
              </a:outerShdw>
            </a:effectLst>
          </a:endParaRPr>
        </a:p>
      </dsp:txBody>
      <dsp:txXfrm>
        <a:off x="0" y="1096168"/>
        <a:ext cx="3598333" cy="2159000"/>
      </dsp:txXfrm>
    </dsp:sp>
    <dsp:sp modelId="{8FD1727C-57C3-4281-B260-25608A94250C}">
      <dsp:nvSpPr>
        <dsp:cNvPr id="0" name=""/>
        <dsp:cNvSpPr/>
      </dsp:nvSpPr>
      <dsp:spPr>
        <a:xfrm>
          <a:off x="3958167" y="1096168"/>
          <a:ext cx="3598333" cy="2159000"/>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uk-UA" sz="4300" kern="1200" dirty="0" smtClean="0">
              <a:effectLst>
                <a:outerShdw blurRad="38100" dist="38100" dir="2700000" algn="tl">
                  <a:srgbClr val="000000">
                    <a:alpha val="43137"/>
                  </a:srgbClr>
                </a:outerShdw>
              </a:effectLst>
            </a:rPr>
            <a:t>навчально-методичне</a:t>
          </a:r>
          <a:r>
            <a:rPr lang="uk-UA" sz="4300" kern="1200" dirty="0" smtClean="0"/>
            <a:t> забезпечення </a:t>
          </a:r>
          <a:endParaRPr lang="uk-UA" sz="4300" kern="1200" dirty="0"/>
        </a:p>
      </dsp:txBody>
      <dsp:txXfrm>
        <a:off x="3958167" y="1096168"/>
        <a:ext cx="3598333" cy="2159000"/>
      </dsp:txXfrm>
    </dsp:sp>
    <dsp:sp modelId="{0C64BD00-532B-4D81-BC51-9599F8690739}">
      <dsp:nvSpPr>
        <dsp:cNvPr id="0" name=""/>
        <dsp:cNvSpPr/>
      </dsp:nvSpPr>
      <dsp:spPr>
        <a:xfrm>
          <a:off x="7916334" y="1096168"/>
          <a:ext cx="3598333" cy="2159000"/>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uk-UA" sz="4300" kern="1200" dirty="0" smtClean="0">
              <a:effectLst>
                <a:outerShdw blurRad="38100" dist="38100" dir="2700000" algn="tl">
                  <a:srgbClr val="000000">
                    <a:alpha val="43137"/>
                  </a:srgbClr>
                </a:outerShdw>
              </a:effectLst>
            </a:rPr>
            <a:t>інформаційне забезпечення</a:t>
          </a:r>
          <a:endParaRPr lang="uk-UA" sz="4300" kern="1200" dirty="0">
            <a:effectLst>
              <a:outerShdw blurRad="38100" dist="38100" dir="2700000" algn="tl">
                <a:srgbClr val="000000">
                  <a:alpha val="43137"/>
                </a:srgbClr>
              </a:outerShdw>
            </a:effectLst>
          </a:endParaRPr>
        </a:p>
      </dsp:txBody>
      <dsp:txXfrm>
        <a:off x="7916334" y="1096168"/>
        <a:ext cx="3598333" cy="2159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140A9-2D54-4142-83A4-06B2A577BD7B}">
      <dsp:nvSpPr>
        <dsp:cNvPr id="0" name=""/>
        <dsp:cNvSpPr/>
      </dsp:nvSpPr>
      <dsp:spPr>
        <a:xfrm>
          <a:off x="0" y="0"/>
          <a:ext cx="8097012" cy="81686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noProof="0" smtClean="0"/>
            <a:t>копії документів, що підтверджують право власності чи користування майном для кожного місця провадження освітньої діяльності </a:t>
          </a:r>
          <a:r>
            <a:rPr lang="uk-UA" sz="1400" b="1" u="sng" kern="1200" noProof="0" smtClean="0">
              <a:effectLst>
                <a:outerShdw blurRad="38100" dist="38100" dir="2700000" algn="tl">
                  <a:srgbClr val="000000">
                    <a:alpha val="43137"/>
                  </a:srgbClr>
                </a:outerShdw>
              </a:effectLst>
            </a:rPr>
            <a:t>на строк не менший необхідного для завершення одного повного циклу освітньої діяльності;</a:t>
          </a:r>
          <a:endParaRPr lang="uk-UA" sz="1400" b="1" u="sng" kern="1200" noProof="0" dirty="0">
            <a:effectLst>
              <a:outerShdw blurRad="38100" dist="38100" dir="2700000" algn="tl">
                <a:srgbClr val="000000">
                  <a:alpha val="43137"/>
                </a:srgbClr>
              </a:outerShdw>
            </a:effectLst>
          </a:endParaRPr>
        </a:p>
      </dsp:txBody>
      <dsp:txXfrm>
        <a:off x="23925" y="23925"/>
        <a:ext cx="7119979" cy="769013"/>
      </dsp:txXfrm>
    </dsp:sp>
    <dsp:sp modelId="{CDA5BD62-CFC5-4F19-BAC0-36B9232CE880}">
      <dsp:nvSpPr>
        <dsp:cNvPr id="0" name=""/>
        <dsp:cNvSpPr/>
      </dsp:nvSpPr>
      <dsp:spPr>
        <a:xfrm>
          <a:off x="604647" y="930317"/>
          <a:ext cx="8097012" cy="816863"/>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ru-RU" sz="1400" kern="1200" dirty="0" err="1" smtClean="0"/>
            <a:t>концепцію</a:t>
          </a:r>
          <a:r>
            <a:rPr lang="ru-RU" sz="1400" kern="1200" dirty="0" smtClean="0"/>
            <a:t> </a:t>
          </a:r>
          <a:r>
            <a:rPr lang="ru-RU" sz="1400" kern="1200" dirty="0" err="1" smtClean="0"/>
            <a:t>освітньої</a:t>
          </a:r>
          <a:r>
            <a:rPr lang="ru-RU" sz="1400" kern="1200" dirty="0" smtClean="0"/>
            <a:t> </a:t>
          </a:r>
          <a:r>
            <a:rPr lang="ru-RU" sz="1400" kern="1200" dirty="0" err="1" smtClean="0"/>
            <a:t>діяльності</a:t>
          </a:r>
          <a:r>
            <a:rPr lang="ru-RU" sz="1400" kern="1200" dirty="0" smtClean="0"/>
            <a:t> за </a:t>
          </a:r>
          <a:r>
            <a:rPr lang="ru-RU" sz="1400" kern="1200" dirty="0" err="1" smtClean="0"/>
            <a:t>спеціальністю</a:t>
          </a:r>
          <a:endParaRPr lang="uk-UA" sz="1400" kern="1200" dirty="0"/>
        </a:p>
      </dsp:txBody>
      <dsp:txXfrm>
        <a:off x="628572" y="954242"/>
        <a:ext cx="6913553" cy="769013"/>
      </dsp:txXfrm>
    </dsp:sp>
    <dsp:sp modelId="{4F14C8CB-3E73-4F54-9CEB-1D54EA093AAC}">
      <dsp:nvSpPr>
        <dsp:cNvPr id="0" name=""/>
        <dsp:cNvSpPr/>
      </dsp:nvSpPr>
      <dsp:spPr>
        <a:xfrm>
          <a:off x="1209293" y="1860634"/>
          <a:ext cx="8097012" cy="816863"/>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t>відомості про педагогічних працівників, які забезпечують освітній процес за спеціальністю на рівні фахової </a:t>
          </a:r>
          <a:r>
            <a:rPr lang="uk-UA" sz="1400" kern="1200" dirty="0" err="1" smtClean="0"/>
            <a:t>передвищої</a:t>
          </a:r>
          <a:r>
            <a:rPr lang="uk-UA" sz="1400" kern="1200" dirty="0" smtClean="0"/>
            <a:t> освіти</a:t>
          </a:r>
          <a:endParaRPr lang="uk-UA" sz="1400" kern="1200" dirty="0"/>
        </a:p>
      </dsp:txBody>
      <dsp:txXfrm>
        <a:off x="1233218" y="1884559"/>
        <a:ext cx="6913553" cy="769013"/>
      </dsp:txXfrm>
    </dsp:sp>
    <dsp:sp modelId="{6A12452B-25ED-4414-AE22-F9E51AE67A0E}">
      <dsp:nvSpPr>
        <dsp:cNvPr id="0" name=""/>
        <dsp:cNvSpPr/>
      </dsp:nvSpPr>
      <dsp:spPr>
        <a:xfrm>
          <a:off x="1813940" y="2790951"/>
          <a:ext cx="8097012" cy="816863"/>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t>відомості про педагогічних працівників, які працюють у здобувача ліцензії (ліцензіата) за основним місцем роботи, мають освітню та/або професійну кваліфікацію, яка відповідає спеціальності, що ліцензується, на рівні фахової </a:t>
          </a:r>
          <a:r>
            <a:rPr lang="uk-UA" sz="1400" kern="1200" dirty="0" err="1" smtClean="0"/>
            <a:t>передвищої</a:t>
          </a:r>
          <a:r>
            <a:rPr lang="uk-UA" sz="1400" kern="1200" dirty="0" smtClean="0"/>
            <a:t> освіти</a:t>
          </a:r>
          <a:endParaRPr lang="uk-UA" sz="1400" kern="1200" dirty="0"/>
        </a:p>
      </dsp:txBody>
      <dsp:txXfrm>
        <a:off x="1837865" y="2814876"/>
        <a:ext cx="6913553" cy="769013"/>
      </dsp:txXfrm>
    </dsp:sp>
    <dsp:sp modelId="{07900CF6-E135-4AC9-A4D4-EFB9D947E690}">
      <dsp:nvSpPr>
        <dsp:cNvPr id="0" name=""/>
        <dsp:cNvSpPr/>
      </dsp:nvSpPr>
      <dsp:spPr>
        <a:xfrm>
          <a:off x="2418587" y="3721269"/>
          <a:ext cx="8097012" cy="816863"/>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t>відомості про матеріально-технічне забезпечення освітньої діяльності закладу освіти на рівні фахової </a:t>
          </a:r>
          <a:r>
            <a:rPr lang="uk-UA" sz="1400" kern="1200" dirty="0" err="1" smtClean="0"/>
            <a:t>передвищої</a:t>
          </a:r>
          <a:r>
            <a:rPr lang="uk-UA" sz="1400" kern="1200" dirty="0" smtClean="0"/>
            <a:t> освіти</a:t>
          </a:r>
          <a:endParaRPr lang="uk-UA" sz="1400" kern="1200" dirty="0"/>
        </a:p>
      </dsp:txBody>
      <dsp:txXfrm>
        <a:off x="2442512" y="3745194"/>
        <a:ext cx="6913553" cy="769013"/>
      </dsp:txXfrm>
    </dsp:sp>
    <dsp:sp modelId="{61CF211A-D8CD-447C-8117-46111085F232}">
      <dsp:nvSpPr>
        <dsp:cNvPr id="0" name=""/>
        <dsp:cNvSpPr/>
      </dsp:nvSpPr>
      <dsp:spPr>
        <a:xfrm>
          <a:off x="7566050" y="596764"/>
          <a:ext cx="530961" cy="530961"/>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uk-UA" sz="2400" kern="1200"/>
        </a:p>
      </dsp:txBody>
      <dsp:txXfrm>
        <a:off x="7685516" y="596764"/>
        <a:ext cx="292029" cy="399548"/>
      </dsp:txXfrm>
    </dsp:sp>
    <dsp:sp modelId="{B489329A-AC2C-410A-8C04-497B44D984F6}">
      <dsp:nvSpPr>
        <dsp:cNvPr id="0" name=""/>
        <dsp:cNvSpPr/>
      </dsp:nvSpPr>
      <dsp:spPr>
        <a:xfrm>
          <a:off x="8170697" y="1527081"/>
          <a:ext cx="530961" cy="530961"/>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uk-UA" sz="2400" kern="1200"/>
        </a:p>
      </dsp:txBody>
      <dsp:txXfrm>
        <a:off x="8290163" y="1527081"/>
        <a:ext cx="292029" cy="399548"/>
      </dsp:txXfrm>
    </dsp:sp>
    <dsp:sp modelId="{98EC46F5-6C29-40C7-9338-B9BB3536A208}">
      <dsp:nvSpPr>
        <dsp:cNvPr id="0" name=""/>
        <dsp:cNvSpPr/>
      </dsp:nvSpPr>
      <dsp:spPr>
        <a:xfrm>
          <a:off x="8775344" y="2443784"/>
          <a:ext cx="530961" cy="530961"/>
        </a:xfrm>
        <a:prstGeom prst="downArrow">
          <a:avLst>
            <a:gd name="adj1" fmla="val 55000"/>
            <a:gd name="adj2" fmla="val 45000"/>
          </a:avLst>
        </a:prstGeom>
        <a:solidFill>
          <a:schemeClr val="accent4">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uk-UA" sz="2400" kern="1200"/>
        </a:p>
      </dsp:txBody>
      <dsp:txXfrm>
        <a:off x="8894810" y="2443784"/>
        <a:ext cx="292029" cy="399548"/>
      </dsp:txXfrm>
    </dsp:sp>
    <dsp:sp modelId="{219CC9EA-93EF-4898-B10A-96EB6DBB9E6E}">
      <dsp:nvSpPr>
        <dsp:cNvPr id="0" name=""/>
        <dsp:cNvSpPr/>
      </dsp:nvSpPr>
      <dsp:spPr>
        <a:xfrm>
          <a:off x="9379991" y="3383178"/>
          <a:ext cx="530961" cy="530961"/>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uk-UA" sz="2400" kern="1200"/>
        </a:p>
      </dsp:txBody>
      <dsp:txXfrm>
        <a:off x="9499457" y="3383178"/>
        <a:ext cx="292029" cy="3995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140A9-2D54-4142-83A4-06B2A577BD7B}">
      <dsp:nvSpPr>
        <dsp:cNvPr id="0" name=""/>
        <dsp:cNvSpPr/>
      </dsp:nvSpPr>
      <dsp:spPr>
        <a:xfrm>
          <a:off x="0" y="0"/>
          <a:ext cx="8097012" cy="925068"/>
        </a:xfrm>
        <a:prstGeom prst="roundRect">
          <a:avLst>
            <a:gd name="adj" fmla="val 1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uk-UA" sz="1300" kern="1200" noProof="0" smtClean="0"/>
            <a:t>відомості про навчально-методичне забезпечення освітньої діяльності за спеціальністю на рівні фахової передвищої освіти </a:t>
          </a:r>
          <a:endParaRPr lang="uk-UA" sz="1300" b="1" u="sng" kern="1200" noProof="0" dirty="0">
            <a:effectLst>
              <a:outerShdw blurRad="38100" dist="38100" dir="2700000" algn="tl">
                <a:srgbClr val="000000">
                  <a:alpha val="43137"/>
                </a:srgbClr>
              </a:outerShdw>
            </a:effectLst>
          </a:endParaRPr>
        </a:p>
      </dsp:txBody>
      <dsp:txXfrm>
        <a:off x="27094" y="27094"/>
        <a:ext cx="6990559" cy="870880"/>
      </dsp:txXfrm>
    </dsp:sp>
    <dsp:sp modelId="{CDA5BD62-CFC5-4F19-BAC0-36B9232CE880}">
      <dsp:nvSpPr>
        <dsp:cNvPr id="0" name=""/>
        <dsp:cNvSpPr/>
      </dsp:nvSpPr>
      <dsp:spPr>
        <a:xfrm>
          <a:off x="604647" y="1053549"/>
          <a:ext cx="8097012" cy="925068"/>
        </a:xfrm>
        <a:prstGeom prst="roundRect">
          <a:avLst>
            <a:gd name="adj" fmla="val 10000"/>
          </a:avLst>
        </a:prstGeom>
        <a:solidFill>
          <a:schemeClr val="accent3">
            <a:hueOff val="677650"/>
            <a:satOff val="25000"/>
            <a:lumOff val="-36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uk-UA" sz="1300" b="0" i="0" kern="1200" dirty="0" smtClean="0"/>
            <a:t>відомості про інформаційне забезпечення освітньої діяльності за спеціальністю на рівні фахової </a:t>
          </a:r>
          <a:r>
            <a:rPr lang="uk-UA" sz="1300" b="0" i="0" kern="1200" dirty="0" err="1" smtClean="0"/>
            <a:t>передвищої</a:t>
          </a:r>
          <a:r>
            <a:rPr lang="uk-UA" sz="1300" b="0" i="0" kern="1200" dirty="0" smtClean="0"/>
            <a:t> освіти</a:t>
          </a:r>
          <a:endParaRPr lang="uk-UA" sz="1300" kern="1200" dirty="0"/>
        </a:p>
      </dsp:txBody>
      <dsp:txXfrm>
        <a:off x="631741" y="1080643"/>
        <a:ext cx="6836882" cy="870880"/>
      </dsp:txXfrm>
    </dsp:sp>
    <dsp:sp modelId="{4F14C8CB-3E73-4F54-9CEB-1D54EA093AAC}">
      <dsp:nvSpPr>
        <dsp:cNvPr id="0" name=""/>
        <dsp:cNvSpPr/>
      </dsp:nvSpPr>
      <dsp:spPr>
        <a:xfrm>
          <a:off x="1209293" y="2107099"/>
          <a:ext cx="8097012" cy="925068"/>
        </a:xfrm>
        <a:prstGeom prst="roundRect">
          <a:avLst>
            <a:gd name="adj" fmla="val 10000"/>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uk-UA" sz="1300" b="0" i="0" kern="1200" dirty="0" smtClean="0"/>
            <a:t>письмове зобов’язання (у довільній формі) щодо забезпечення безперешкодного доступу до будівель, приміщень закладу освіти осіб з інвалідністю та інших </a:t>
          </a:r>
          <a:r>
            <a:rPr lang="uk-UA" sz="1300" b="0" i="0" kern="1200" dirty="0" err="1" smtClean="0"/>
            <a:t>маломобільних</a:t>
          </a:r>
          <a:r>
            <a:rPr lang="uk-UA" sz="1300" b="0" i="0" kern="1200" dirty="0" smtClean="0"/>
            <a:t> груп населення із зазначенням строків виконання</a:t>
          </a:r>
          <a:endParaRPr lang="uk-UA" sz="1300" kern="1200" dirty="0"/>
        </a:p>
      </dsp:txBody>
      <dsp:txXfrm>
        <a:off x="1236387" y="2134193"/>
        <a:ext cx="6836882" cy="870880"/>
      </dsp:txXfrm>
    </dsp:sp>
    <dsp:sp modelId="{6A12452B-25ED-4414-AE22-F9E51AE67A0E}">
      <dsp:nvSpPr>
        <dsp:cNvPr id="0" name=""/>
        <dsp:cNvSpPr/>
      </dsp:nvSpPr>
      <dsp:spPr>
        <a:xfrm>
          <a:off x="1813940" y="3160649"/>
          <a:ext cx="8097012" cy="925068"/>
        </a:xfrm>
        <a:prstGeom prst="roundRect">
          <a:avLst>
            <a:gd name="adj" fmla="val 10000"/>
          </a:avLst>
        </a:prstGeom>
        <a:solidFill>
          <a:schemeClr val="accent3">
            <a:hueOff val="2032949"/>
            <a:satOff val="75000"/>
            <a:lumOff val="-110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uk-UA" sz="1300" b="0" i="0" kern="1200" dirty="0" smtClean="0"/>
            <a:t>копію (копії) документа (документів), який (які) підтверджує (підтверджують) забезпечення безперешкодного доступу до будівель, приміщень закладу освіти осіб з інвалідністю та інших </a:t>
          </a:r>
          <a:r>
            <a:rPr lang="uk-UA" sz="1300" b="0" i="0" kern="1200" dirty="0" err="1" smtClean="0"/>
            <a:t>маломобільних</a:t>
          </a:r>
          <a:r>
            <a:rPr lang="uk-UA" sz="1300" b="0" i="0" kern="1200" dirty="0" smtClean="0"/>
            <a:t> груп населення (крім закладів спеціалізованої освіти військового (військово-спортивного) профілю) (у разі розширення провадження освітньої діяльності);</a:t>
          </a:r>
          <a:endParaRPr lang="uk-UA" sz="1300" kern="1200" dirty="0"/>
        </a:p>
      </dsp:txBody>
      <dsp:txXfrm>
        <a:off x="1841034" y="3187743"/>
        <a:ext cx="6836882" cy="870880"/>
      </dsp:txXfrm>
    </dsp:sp>
    <dsp:sp modelId="{07900CF6-E135-4AC9-A4D4-EFB9D947E690}">
      <dsp:nvSpPr>
        <dsp:cNvPr id="0" name=""/>
        <dsp:cNvSpPr/>
      </dsp:nvSpPr>
      <dsp:spPr>
        <a:xfrm>
          <a:off x="2418587" y="4214198"/>
          <a:ext cx="8097012" cy="925068"/>
        </a:xfrm>
        <a:prstGeom prst="roundRect">
          <a:avLst>
            <a:gd name="adj" fmla="val 10000"/>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ru-RU" sz="1300" b="0" i="0" kern="1200" dirty="0" err="1" smtClean="0"/>
            <a:t>інформацію</a:t>
          </a:r>
          <a:r>
            <a:rPr lang="ru-RU" sz="1300" b="0" i="0" kern="1200" dirty="0" smtClean="0"/>
            <a:t> про </a:t>
          </a:r>
          <a:r>
            <a:rPr lang="ru-RU" sz="1300" b="0" i="0" kern="1200" dirty="0" err="1" smtClean="0"/>
            <a:t>наявність</a:t>
          </a:r>
          <a:r>
            <a:rPr lang="ru-RU" sz="1300" b="0" i="0" kern="1200" dirty="0" smtClean="0"/>
            <a:t> у </a:t>
          </a:r>
          <a:r>
            <a:rPr lang="ru-RU" sz="1300" b="0" i="0" kern="1200" dirty="0" err="1" smtClean="0"/>
            <a:t>відкритому</a:t>
          </a:r>
          <a:r>
            <a:rPr lang="ru-RU" sz="1300" b="0" i="0" kern="1200" dirty="0" smtClean="0"/>
            <a:t> </a:t>
          </a:r>
          <a:r>
            <a:rPr lang="ru-RU" sz="1300" b="0" i="0" kern="1200" dirty="0" err="1" smtClean="0"/>
            <a:t>доступі</a:t>
          </a:r>
          <a:r>
            <a:rPr lang="ru-RU" sz="1300" b="0" i="0" kern="1200" dirty="0" smtClean="0"/>
            <a:t> на </a:t>
          </a:r>
          <a:r>
            <a:rPr lang="ru-RU" sz="1300" b="0" i="0" kern="1200" dirty="0" err="1" smtClean="0"/>
            <a:t>власному</a:t>
          </a:r>
          <a:r>
            <a:rPr lang="ru-RU" sz="1300" b="0" i="0" kern="1200" dirty="0" smtClean="0"/>
            <a:t> веб-</a:t>
          </a:r>
          <a:r>
            <a:rPr lang="ru-RU" sz="1300" b="0" i="0" kern="1200" dirty="0" err="1" smtClean="0"/>
            <a:t>сайті</a:t>
          </a:r>
          <a:r>
            <a:rPr lang="ru-RU" sz="1300" b="0" i="0" kern="1200" dirty="0" smtClean="0"/>
            <a:t> </a:t>
          </a:r>
          <a:r>
            <a:rPr lang="ru-RU" sz="1300" b="0" i="0" kern="1200" dirty="0" err="1" smtClean="0"/>
            <a:t>інформації</a:t>
          </a:r>
          <a:r>
            <a:rPr lang="ru-RU" sz="1300" b="0" i="0" kern="1200" dirty="0" smtClean="0"/>
            <a:t> та </a:t>
          </a:r>
          <a:r>
            <a:rPr lang="ru-RU" sz="1300" b="0" i="0" kern="1200" dirty="0" err="1" smtClean="0"/>
            <a:t>документів</a:t>
          </a:r>
          <a:r>
            <a:rPr lang="ru-RU" sz="1300" b="0" i="0" kern="1200" dirty="0" smtClean="0"/>
            <a:t>, </a:t>
          </a:r>
          <a:r>
            <a:rPr lang="ru-RU" sz="1300" b="0" i="0" kern="1200" dirty="0" err="1" smtClean="0"/>
            <a:t>передбачених</a:t>
          </a:r>
          <a:r>
            <a:rPr lang="ru-RU" sz="1300" b="0" i="0" kern="1200" dirty="0" smtClean="0"/>
            <a:t> Законами </a:t>
          </a:r>
          <a:r>
            <a:rPr lang="ru-RU" sz="1300" b="0" i="0" kern="1200" dirty="0" err="1" smtClean="0"/>
            <a:t>України</a:t>
          </a:r>
          <a:r>
            <a:rPr lang="ru-RU" sz="1300" b="0" i="0" kern="1200" dirty="0" smtClean="0"/>
            <a:t> “Про </a:t>
          </a:r>
          <a:r>
            <a:rPr lang="ru-RU" sz="1300" b="0" i="0" kern="1200" dirty="0" err="1" smtClean="0"/>
            <a:t>освіту</a:t>
          </a:r>
          <a:r>
            <a:rPr lang="ru-RU" sz="1300" b="0" i="0" kern="1200" dirty="0" smtClean="0"/>
            <a:t>”, “Про </a:t>
          </a:r>
          <a:r>
            <a:rPr lang="ru-RU" sz="1300" b="0" i="0" kern="1200" dirty="0" err="1" smtClean="0"/>
            <a:t>фахову</a:t>
          </a:r>
          <a:r>
            <a:rPr lang="ru-RU" sz="1300" b="0" i="0" kern="1200" dirty="0" smtClean="0"/>
            <a:t> </a:t>
          </a:r>
          <a:r>
            <a:rPr lang="ru-RU" sz="1300" b="0" i="0" kern="1200" dirty="0" err="1" smtClean="0"/>
            <a:t>передвищу</a:t>
          </a:r>
          <a:r>
            <a:rPr lang="ru-RU" sz="1300" b="0" i="0" kern="1200" dirty="0" smtClean="0"/>
            <a:t> </a:t>
          </a:r>
          <a:r>
            <a:rPr lang="ru-RU" sz="1300" b="0" i="0" kern="1200" dirty="0" err="1" smtClean="0"/>
            <a:t>освіту</a:t>
          </a:r>
          <a:endParaRPr lang="uk-UA" sz="1300" kern="1200" dirty="0"/>
        </a:p>
      </dsp:txBody>
      <dsp:txXfrm>
        <a:off x="2445681" y="4241292"/>
        <a:ext cx="6836882" cy="870880"/>
      </dsp:txXfrm>
    </dsp:sp>
    <dsp:sp modelId="{61CF211A-D8CD-447C-8117-46111085F232}">
      <dsp:nvSpPr>
        <dsp:cNvPr id="0" name=""/>
        <dsp:cNvSpPr/>
      </dsp:nvSpPr>
      <dsp:spPr>
        <a:xfrm>
          <a:off x="7495717" y="675813"/>
          <a:ext cx="601294" cy="601294"/>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uk-UA" sz="2700" kern="1200"/>
        </a:p>
      </dsp:txBody>
      <dsp:txXfrm>
        <a:off x="7631008" y="675813"/>
        <a:ext cx="330712" cy="452474"/>
      </dsp:txXfrm>
    </dsp:sp>
    <dsp:sp modelId="{B489329A-AC2C-410A-8C04-497B44D984F6}">
      <dsp:nvSpPr>
        <dsp:cNvPr id="0" name=""/>
        <dsp:cNvSpPr/>
      </dsp:nvSpPr>
      <dsp:spPr>
        <a:xfrm>
          <a:off x="8100364" y="1729363"/>
          <a:ext cx="601294" cy="601294"/>
        </a:xfrm>
        <a:prstGeom prst="downArrow">
          <a:avLst>
            <a:gd name="adj1" fmla="val 55000"/>
            <a:gd name="adj2" fmla="val 45000"/>
          </a:avLst>
        </a:prstGeom>
        <a:solidFill>
          <a:schemeClr val="accent3">
            <a:tint val="40000"/>
            <a:alpha val="90000"/>
            <a:hueOff val="676380"/>
            <a:satOff val="33333"/>
            <a:lumOff val="59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uk-UA" sz="2700" kern="1200"/>
        </a:p>
      </dsp:txBody>
      <dsp:txXfrm>
        <a:off x="8235655" y="1729363"/>
        <a:ext cx="330712" cy="452474"/>
      </dsp:txXfrm>
    </dsp:sp>
    <dsp:sp modelId="{98EC46F5-6C29-40C7-9338-B9BB3536A208}">
      <dsp:nvSpPr>
        <dsp:cNvPr id="0" name=""/>
        <dsp:cNvSpPr/>
      </dsp:nvSpPr>
      <dsp:spPr>
        <a:xfrm>
          <a:off x="8705011" y="2767495"/>
          <a:ext cx="601294" cy="601294"/>
        </a:xfrm>
        <a:prstGeom prst="downArrow">
          <a:avLst>
            <a:gd name="adj1" fmla="val 55000"/>
            <a:gd name="adj2" fmla="val 45000"/>
          </a:avLst>
        </a:prstGeom>
        <a:solidFill>
          <a:schemeClr val="accent3">
            <a:tint val="40000"/>
            <a:alpha val="90000"/>
            <a:hueOff val="1352761"/>
            <a:satOff val="66667"/>
            <a:lumOff val="118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uk-UA" sz="2700" kern="1200"/>
        </a:p>
      </dsp:txBody>
      <dsp:txXfrm>
        <a:off x="8840302" y="2767495"/>
        <a:ext cx="330712" cy="452474"/>
      </dsp:txXfrm>
    </dsp:sp>
    <dsp:sp modelId="{219CC9EA-93EF-4898-B10A-96EB6DBB9E6E}">
      <dsp:nvSpPr>
        <dsp:cNvPr id="0" name=""/>
        <dsp:cNvSpPr/>
      </dsp:nvSpPr>
      <dsp:spPr>
        <a:xfrm>
          <a:off x="9309658" y="3831323"/>
          <a:ext cx="601294" cy="601294"/>
        </a:xfrm>
        <a:prstGeom prst="downArrow">
          <a:avLst>
            <a:gd name="adj1" fmla="val 55000"/>
            <a:gd name="adj2" fmla="val 45000"/>
          </a:avLst>
        </a:prstGeom>
        <a:solidFill>
          <a:schemeClr val="accent3">
            <a:tint val="40000"/>
            <a:alpha val="90000"/>
            <a:hueOff val="2029141"/>
            <a:satOff val="100000"/>
            <a:lumOff val="177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uk-UA" sz="2700" kern="1200"/>
        </a:p>
      </dsp:txBody>
      <dsp:txXfrm>
        <a:off x="9444949" y="3831323"/>
        <a:ext cx="330712" cy="4524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140A9-2D54-4142-83A4-06B2A577BD7B}">
      <dsp:nvSpPr>
        <dsp:cNvPr id="0" name=""/>
        <dsp:cNvSpPr/>
      </dsp:nvSpPr>
      <dsp:spPr>
        <a:xfrm>
          <a:off x="0" y="0"/>
          <a:ext cx="8097012" cy="925068"/>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uk-UA" sz="1000" kern="1200" noProof="0" smtClean="0"/>
            <a:t> інформацію про наявність на офіційному веб-сайті здобувача ліцензії (ліцензіата) сторінки англійською мовою, на якій розміщена основна інформація про суб’єкта освітньої діяльності, правила прийому іноземців та осіб без громадянства, умови навчання та проживання іноземців та осіб без громадянства, контактна інформація тощо (у разі започаткування провадження освітньої діяльності з підготовки іноземців та осіб без громадянства за акредитованими спеціальностями);</a:t>
          </a:r>
          <a:endParaRPr lang="uk-UA" sz="1000" b="1" u="sng" kern="1200" noProof="0" dirty="0">
            <a:effectLst>
              <a:outerShdw blurRad="38100" dist="38100" dir="2700000" algn="tl">
                <a:srgbClr val="000000">
                  <a:alpha val="43137"/>
                </a:srgbClr>
              </a:outerShdw>
            </a:effectLst>
          </a:endParaRPr>
        </a:p>
      </dsp:txBody>
      <dsp:txXfrm>
        <a:off x="27094" y="27094"/>
        <a:ext cx="6990559" cy="870880"/>
      </dsp:txXfrm>
    </dsp:sp>
    <dsp:sp modelId="{CDA5BD62-CFC5-4F19-BAC0-36B9232CE880}">
      <dsp:nvSpPr>
        <dsp:cNvPr id="0" name=""/>
        <dsp:cNvSpPr/>
      </dsp:nvSpPr>
      <dsp:spPr>
        <a:xfrm>
          <a:off x="604647" y="1053549"/>
          <a:ext cx="8097012" cy="925068"/>
        </a:xfrm>
        <a:prstGeom prst="roundRect">
          <a:avLst>
            <a:gd name="adj" fmla="val 10000"/>
          </a:avLst>
        </a:prstGeom>
        <a:solidFill>
          <a:schemeClr val="accent5">
            <a:hueOff val="-1838336"/>
            <a:satOff val="-2557"/>
            <a:lumOff val="-9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uk-UA" sz="1000" b="0" i="0" kern="1200" dirty="0" smtClean="0"/>
            <a:t>копії документів, що засвідчують рівень освіти і кваліфікації керівника закладу освіти (документів про вищу освіту, науковий ступінь, вчене звання);</a:t>
          </a:r>
          <a:endParaRPr lang="uk-UA" sz="1000" kern="1200" dirty="0"/>
        </a:p>
      </dsp:txBody>
      <dsp:txXfrm>
        <a:off x="631741" y="1080643"/>
        <a:ext cx="6836882" cy="870880"/>
      </dsp:txXfrm>
    </dsp:sp>
    <dsp:sp modelId="{4F14C8CB-3E73-4F54-9CEB-1D54EA093AAC}">
      <dsp:nvSpPr>
        <dsp:cNvPr id="0" name=""/>
        <dsp:cNvSpPr/>
      </dsp:nvSpPr>
      <dsp:spPr>
        <a:xfrm>
          <a:off x="1209293" y="2107099"/>
          <a:ext cx="8097012" cy="925068"/>
        </a:xfrm>
        <a:prstGeom prst="roundRect">
          <a:avLst>
            <a:gd name="adj" fmla="val 10000"/>
          </a:avLst>
        </a:prstGeom>
        <a:solidFill>
          <a:schemeClr val="accent5">
            <a:hueOff val="-3676672"/>
            <a:satOff val="-5114"/>
            <a:lumOff val="-196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uk-UA" sz="1000" b="0" i="0" kern="1200" dirty="0" smtClean="0"/>
            <a:t>інформацію у довільній формі про відсутність над здобувачем ліцензії (ліцензіатом) прямо чи опосередковано контролю (у значенні, наведеному в </a:t>
          </a:r>
          <a:r>
            <a:rPr lang="uk-UA" sz="1000" b="0" i="0" kern="1200" dirty="0" smtClean="0">
              <a:hlinkClick xmlns:r="http://schemas.openxmlformats.org/officeDocument/2006/relationships" r:id="rId1"/>
            </a:rPr>
            <a:t>статті 1</a:t>
          </a:r>
          <a:r>
            <a:rPr lang="uk-UA" sz="1000" b="0" i="0" kern="1200" dirty="0" smtClean="0"/>
            <a:t> Закону України “Про захист економічної конкуренції”) резидентами іноземних держав, що здійснюють збройну агресію проти України (у значенні, наведеному в </a:t>
          </a:r>
          <a:r>
            <a:rPr lang="uk-UA" sz="1000" b="0" i="0" kern="1200" dirty="0" smtClean="0">
              <a:hlinkClick xmlns:r="http://schemas.openxmlformats.org/officeDocument/2006/relationships" r:id="rId2"/>
            </a:rPr>
            <a:t>статті 1</a:t>
          </a:r>
          <a:r>
            <a:rPr lang="uk-UA" sz="1000" b="0" i="0" kern="1200" dirty="0" smtClean="0"/>
            <a:t> Закону України “Про оборону України”) та/або дії яких створюють умови для виникнення воєнного конфлікту та застосування воєнної сили проти України, та інформацію про те, що здобувач ліцензії (ліцензіат) не діє в інтересах таких осіб;</a:t>
          </a:r>
          <a:endParaRPr lang="uk-UA" sz="1000" kern="1200" dirty="0"/>
        </a:p>
      </dsp:txBody>
      <dsp:txXfrm>
        <a:off x="1236387" y="2134193"/>
        <a:ext cx="6836882" cy="870880"/>
      </dsp:txXfrm>
    </dsp:sp>
    <dsp:sp modelId="{6A12452B-25ED-4414-AE22-F9E51AE67A0E}">
      <dsp:nvSpPr>
        <dsp:cNvPr id="0" name=""/>
        <dsp:cNvSpPr/>
      </dsp:nvSpPr>
      <dsp:spPr>
        <a:xfrm>
          <a:off x="1813940" y="3160649"/>
          <a:ext cx="8097012" cy="925068"/>
        </a:xfrm>
        <a:prstGeom prst="roundRect">
          <a:avLst>
            <a:gd name="adj" fmla="val 10000"/>
          </a:avLst>
        </a:prstGeom>
        <a:solidFill>
          <a:schemeClr val="accent5">
            <a:hueOff val="-5515009"/>
            <a:satOff val="-7671"/>
            <a:lumOff val="-294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uk-UA" sz="1000" b="0" i="0" kern="1200" dirty="0" smtClean="0"/>
            <a:t>опис документів, що подаються для отримання ліцензії на започаткування провадження освітньої діяльності або розширення провадження освітньої діяльності за спеціальністю на рівні фахової </a:t>
          </a:r>
          <a:r>
            <a:rPr lang="uk-UA" sz="1000" b="0" i="0" kern="1200" dirty="0" err="1" smtClean="0"/>
            <a:t>передвищої</a:t>
          </a:r>
          <a:r>
            <a:rPr lang="uk-UA" sz="1000" b="0" i="0" kern="1200" dirty="0" smtClean="0"/>
            <a:t> освіти, у двох примірниках</a:t>
          </a:r>
          <a:endParaRPr lang="uk-UA" sz="1000" kern="1200" dirty="0"/>
        </a:p>
      </dsp:txBody>
      <dsp:txXfrm>
        <a:off x="1841034" y="3187743"/>
        <a:ext cx="6836882" cy="870880"/>
      </dsp:txXfrm>
    </dsp:sp>
    <dsp:sp modelId="{07900CF6-E135-4AC9-A4D4-EFB9D947E690}">
      <dsp:nvSpPr>
        <dsp:cNvPr id="0" name=""/>
        <dsp:cNvSpPr/>
      </dsp:nvSpPr>
      <dsp:spPr>
        <a:xfrm>
          <a:off x="2418587" y="4214198"/>
          <a:ext cx="8097012" cy="925068"/>
        </a:xfrm>
        <a:prstGeom prst="roundRect">
          <a:avLst>
            <a:gd name="adj" fmla="val 1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uk-UA" sz="1000" b="0" i="0" kern="1200" dirty="0" smtClean="0"/>
            <a:t>інформацію про необхідність збільшення ліцензованого обсягу за спеціальністю (у разі розширення провадження освітньої діяльності щодо збільшення ліцензованого обсягу за спеціальністю)</a:t>
          </a:r>
          <a:endParaRPr lang="uk-UA" sz="1000" kern="1200" dirty="0"/>
        </a:p>
      </dsp:txBody>
      <dsp:txXfrm>
        <a:off x="2445681" y="4241292"/>
        <a:ext cx="6836882" cy="870880"/>
      </dsp:txXfrm>
    </dsp:sp>
    <dsp:sp modelId="{61CF211A-D8CD-447C-8117-46111085F232}">
      <dsp:nvSpPr>
        <dsp:cNvPr id="0" name=""/>
        <dsp:cNvSpPr/>
      </dsp:nvSpPr>
      <dsp:spPr>
        <a:xfrm>
          <a:off x="7495717" y="675813"/>
          <a:ext cx="601294" cy="601294"/>
        </a:xfrm>
        <a:prstGeom prst="downArrow">
          <a:avLst>
            <a:gd name="adj1" fmla="val 55000"/>
            <a:gd name="adj2" fmla="val 45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uk-UA" sz="2700" kern="1200"/>
        </a:p>
      </dsp:txBody>
      <dsp:txXfrm>
        <a:off x="7631008" y="675813"/>
        <a:ext cx="330712" cy="452474"/>
      </dsp:txXfrm>
    </dsp:sp>
    <dsp:sp modelId="{B489329A-AC2C-410A-8C04-497B44D984F6}">
      <dsp:nvSpPr>
        <dsp:cNvPr id="0" name=""/>
        <dsp:cNvSpPr/>
      </dsp:nvSpPr>
      <dsp:spPr>
        <a:xfrm>
          <a:off x="8100364" y="1729363"/>
          <a:ext cx="601294" cy="601294"/>
        </a:xfrm>
        <a:prstGeom prst="downArrow">
          <a:avLst>
            <a:gd name="adj1" fmla="val 55000"/>
            <a:gd name="adj2" fmla="val 45000"/>
          </a:avLst>
        </a:prstGeom>
        <a:solidFill>
          <a:schemeClr val="accent5">
            <a:tint val="40000"/>
            <a:alpha val="90000"/>
            <a:hueOff val="-2463918"/>
            <a:satOff val="-4272"/>
            <a:lumOff val="-43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uk-UA" sz="2700" kern="1200"/>
        </a:p>
      </dsp:txBody>
      <dsp:txXfrm>
        <a:off x="8235655" y="1729363"/>
        <a:ext cx="330712" cy="452474"/>
      </dsp:txXfrm>
    </dsp:sp>
    <dsp:sp modelId="{98EC46F5-6C29-40C7-9338-B9BB3536A208}">
      <dsp:nvSpPr>
        <dsp:cNvPr id="0" name=""/>
        <dsp:cNvSpPr/>
      </dsp:nvSpPr>
      <dsp:spPr>
        <a:xfrm>
          <a:off x="8705011" y="2767495"/>
          <a:ext cx="601294" cy="601294"/>
        </a:xfrm>
        <a:prstGeom prst="downArrow">
          <a:avLst>
            <a:gd name="adj1" fmla="val 55000"/>
            <a:gd name="adj2" fmla="val 45000"/>
          </a:avLst>
        </a:prstGeom>
        <a:solidFill>
          <a:schemeClr val="accent5">
            <a:tint val="40000"/>
            <a:alpha val="90000"/>
            <a:hueOff val="-4927837"/>
            <a:satOff val="-8544"/>
            <a:lumOff val="-85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uk-UA" sz="2700" kern="1200"/>
        </a:p>
      </dsp:txBody>
      <dsp:txXfrm>
        <a:off x="8840302" y="2767495"/>
        <a:ext cx="330712" cy="452474"/>
      </dsp:txXfrm>
    </dsp:sp>
    <dsp:sp modelId="{219CC9EA-93EF-4898-B10A-96EB6DBB9E6E}">
      <dsp:nvSpPr>
        <dsp:cNvPr id="0" name=""/>
        <dsp:cNvSpPr/>
      </dsp:nvSpPr>
      <dsp:spPr>
        <a:xfrm>
          <a:off x="9309658" y="3831323"/>
          <a:ext cx="601294" cy="601294"/>
        </a:xfrm>
        <a:prstGeom prst="downArrow">
          <a:avLst>
            <a:gd name="adj1" fmla="val 55000"/>
            <a:gd name="adj2" fmla="val 45000"/>
          </a:avLst>
        </a:prstGeom>
        <a:solidFill>
          <a:schemeClr val="accent5">
            <a:tint val="40000"/>
            <a:alpha val="90000"/>
            <a:hueOff val="-7391755"/>
            <a:satOff val="-12816"/>
            <a:lumOff val="-128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uk-UA" sz="2700" kern="1200"/>
        </a:p>
      </dsp:txBody>
      <dsp:txXfrm>
        <a:off x="9444949" y="3831323"/>
        <a:ext cx="330712" cy="45247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1CA5748A-8B83-4643-85D9-0F83D8103922}" type="datetimeFigureOut">
              <a:rPr lang="uk-UA" smtClean="0"/>
              <a:t>26.10.2022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120299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CA5748A-8B83-4643-85D9-0F83D8103922}" type="datetimeFigureOut">
              <a:rPr lang="uk-UA" smtClean="0"/>
              <a:t>26.10.2022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1366173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CA5748A-8B83-4643-85D9-0F83D8103922}" type="datetimeFigureOut">
              <a:rPr lang="uk-UA" smtClean="0"/>
              <a:t>26.10.2022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137974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1CA5748A-8B83-4643-85D9-0F83D8103922}" type="datetimeFigureOut">
              <a:rPr lang="uk-UA" smtClean="0"/>
              <a:t>26.10.2022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1703011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A5748A-8B83-4643-85D9-0F83D8103922}" type="datetimeFigureOut">
              <a:rPr lang="uk-UA" smtClean="0"/>
              <a:t>26.10.2022</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258832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1CA5748A-8B83-4643-85D9-0F83D8103922}" type="datetimeFigureOut">
              <a:rPr lang="uk-UA" smtClean="0"/>
              <a:t>26.10.2022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114983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1CA5748A-8B83-4643-85D9-0F83D8103922}" type="datetimeFigureOut">
              <a:rPr lang="uk-UA" smtClean="0"/>
              <a:t>26.10.2022</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245682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1CA5748A-8B83-4643-85D9-0F83D8103922}" type="datetimeFigureOut">
              <a:rPr lang="uk-UA" smtClean="0"/>
              <a:t>26.10.2022</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168569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A5748A-8B83-4643-85D9-0F83D8103922}" type="datetimeFigureOut">
              <a:rPr lang="uk-UA" smtClean="0"/>
              <a:t>26.10.2022</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324632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CA5748A-8B83-4643-85D9-0F83D8103922}" type="datetimeFigureOut">
              <a:rPr lang="uk-UA" smtClean="0"/>
              <a:t>26.10.2022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158145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CA5748A-8B83-4643-85D9-0F83D8103922}" type="datetimeFigureOut">
              <a:rPr lang="uk-UA" smtClean="0"/>
              <a:t>26.10.2022</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9A221B0-8D67-4E12-8CCE-83075AEF0C4C}" type="slidenum">
              <a:rPr lang="uk-UA" smtClean="0"/>
              <a:t>‹№›</a:t>
            </a:fld>
            <a:endParaRPr lang="uk-UA"/>
          </a:p>
        </p:txBody>
      </p:sp>
    </p:spTree>
    <p:extLst>
      <p:ext uri="{BB962C8B-B14F-4D97-AF65-F5344CB8AC3E}">
        <p14:creationId xmlns:p14="http://schemas.microsoft.com/office/powerpoint/2010/main" val="81194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5748A-8B83-4643-85D9-0F83D8103922}" type="datetimeFigureOut">
              <a:rPr lang="uk-UA" smtClean="0"/>
              <a:t>26.10.2022</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221B0-8D67-4E12-8CCE-83075AEF0C4C}" type="slidenum">
              <a:rPr lang="uk-UA" smtClean="0"/>
              <a:t>‹№›</a:t>
            </a:fld>
            <a:endParaRPr lang="uk-UA"/>
          </a:p>
        </p:txBody>
      </p:sp>
    </p:spTree>
    <p:extLst>
      <p:ext uri="{BB962C8B-B14F-4D97-AF65-F5344CB8AC3E}">
        <p14:creationId xmlns:p14="http://schemas.microsoft.com/office/powerpoint/2010/main" val="219954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3600" dirty="0">
                <a:solidFill>
                  <a:srgbClr val="002060"/>
                </a:solidFill>
                <a:effectLst>
                  <a:outerShdw blurRad="38100" dist="38100" dir="2700000" algn="tl">
                    <a:srgbClr val="000000">
                      <a:alpha val="43137"/>
                    </a:srgbClr>
                  </a:outerShdw>
                </a:effectLst>
                <a:latin typeface="Bahnschrift SemiBold" panose="020B0502040204020203" pitchFamily="34" charset="0"/>
              </a:rPr>
              <a:t>Вимоги до кадрового забезпечення освітніх програм  та матеріально-технічної бази для проходження процедури ліцензування та акредитації </a:t>
            </a:r>
          </a:p>
        </p:txBody>
      </p:sp>
      <p:sp>
        <p:nvSpPr>
          <p:cNvPr id="3" name="Подзаголовок 2"/>
          <p:cNvSpPr>
            <a:spLocks noGrp="1"/>
          </p:cNvSpPr>
          <p:nvPr>
            <p:ph type="subTitle" idx="1"/>
          </p:nvPr>
        </p:nvSpPr>
        <p:spPr>
          <a:xfrm>
            <a:off x="1524000" y="4555067"/>
            <a:ext cx="9144000" cy="1905000"/>
          </a:xfrm>
        </p:spPr>
        <p:txBody>
          <a:bodyPr>
            <a:normAutofit fontScale="85000" lnSpcReduction="20000"/>
          </a:bodyPr>
          <a:lstStyle/>
          <a:p>
            <a:endParaRPr lang="uk-UA" sz="1600" dirty="0" smtClean="0"/>
          </a:p>
          <a:p>
            <a:endParaRPr lang="uk-UA" sz="1600" dirty="0"/>
          </a:p>
          <a:p>
            <a:r>
              <a:rPr lang="uk-UA" sz="1600" dirty="0" smtClean="0"/>
              <a:t>Начальник управління моніторингу якості освіти, ліцензування та акредитації</a:t>
            </a:r>
          </a:p>
          <a:p>
            <a:r>
              <a:rPr lang="uk-UA" sz="1600" dirty="0" smtClean="0"/>
              <a:t>Людмила ВОЛОДІНА</a:t>
            </a:r>
          </a:p>
          <a:p>
            <a:endParaRPr lang="uk-UA" sz="1600" dirty="0"/>
          </a:p>
          <a:p>
            <a:endParaRPr lang="uk-UA" sz="1600" dirty="0" smtClean="0"/>
          </a:p>
          <a:p>
            <a:r>
              <a:rPr lang="uk-UA" sz="1600" dirty="0" smtClean="0"/>
              <a:t>Київ 2022</a:t>
            </a:r>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endParaRPr lang="uk-UA" dirty="0"/>
          </a:p>
        </p:txBody>
      </p:sp>
      <p:pic>
        <p:nvPicPr>
          <p:cNvPr id="4" name="Рисунок 3"/>
          <p:cNvPicPr>
            <a:picLocks noChangeAspect="1"/>
          </p:cNvPicPr>
          <p:nvPr/>
        </p:nvPicPr>
        <p:blipFill>
          <a:blip r:embed="rId2"/>
          <a:stretch>
            <a:fillRect/>
          </a:stretch>
        </p:blipFill>
        <p:spPr>
          <a:xfrm>
            <a:off x="9897050" y="303213"/>
            <a:ext cx="990600" cy="819150"/>
          </a:xfrm>
          <a:prstGeom prst="rect">
            <a:avLst/>
          </a:prstGeom>
        </p:spPr>
      </p:pic>
      <p:pic>
        <p:nvPicPr>
          <p:cNvPr id="1026" name="Picture 2" descr="Кадровое обеспечение воспитательной рабо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1708" y="3609445"/>
            <a:ext cx="1543050" cy="130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760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smtClean="0">
                <a:effectLst>
                  <a:outerShdw blurRad="38100" dist="38100" dir="2700000" algn="tl">
                    <a:srgbClr val="000000">
                      <a:alpha val="43137"/>
                    </a:srgbClr>
                  </a:outerShdw>
                </a:effectLst>
              </a:rPr>
              <a:t>Періодичність та обсяги підвищення кваліфікації </a:t>
            </a:r>
            <a:r>
              <a:rPr lang="uk-UA" sz="3600" b="1" u="sng" dirty="0" smtClean="0">
                <a:solidFill>
                  <a:srgbClr val="0070C0"/>
                </a:solidFill>
                <a:effectLst>
                  <a:outerShdw blurRad="38100" dist="38100" dir="2700000" algn="tl">
                    <a:srgbClr val="000000">
                      <a:alpha val="43137"/>
                    </a:srgbClr>
                  </a:outerShdw>
                </a:effectLst>
              </a:rPr>
              <a:t>науково-педагогічних працівників</a:t>
            </a:r>
            <a:r>
              <a:rPr lang="uk-UA" sz="3600" b="1" dirty="0" smtClean="0">
                <a:effectLst>
                  <a:outerShdw blurRad="38100" dist="38100" dir="2700000" algn="tl">
                    <a:srgbClr val="000000">
                      <a:alpha val="43137"/>
                    </a:srgbClr>
                  </a:outerShdw>
                </a:effectLst>
              </a:rPr>
              <a:t>, які здійснюють свою професійну діяльність </a:t>
            </a:r>
            <a:r>
              <a:rPr lang="uk-UA" sz="3600" b="1" u="sng" dirty="0" smtClean="0">
                <a:solidFill>
                  <a:srgbClr val="0070C0"/>
                </a:solidFill>
                <a:effectLst>
                  <a:outerShdw blurRad="38100" dist="38100" dir="2700000" algn="tl">
                    <a:srgbClr val="000000">
                      <a:alpha val="43137"/>
                    </a:srgbClr>
                  </a:outerShdw>
                </a:effectLst>
              </a:rPr>
              <a:t>на різних рівнях освіти</a:t>
            </a:r>
            <a:endParaRPr lang="uk-UA" sz="3600" b="1" u="sng"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978025"/>
            <a:ext cx="10515600" cy="663575"/>
          </a:xfrm>
        </p:spPr>
        <p:txBody>
          <a:bodyPr>
            <a:normAutofit/>
          </a:bodyPr>
          <a:lstStyle/>
          <a:p>
            <a:pPr algn="just"/>
            <a:r>
              <a:rPr lang="uk-UA" sz="1800" dirty="0"/>
              <a:t>Законодавство </a:t>
            </a:r>
            <a:r>
              <a:rPr lang="uk-UA" sz="1800" dirty="0" smtClean="0"/>
              <a:t>встановлює </a:t>
            </a:r>
            <a:r>
              <a:rPr lang="uk-UA" sz="1800" dirty="0"/>
              <a:t>різні вимоги щодо періодичності та обсягів підвищення кваліфікації науково-педагогічних працівників, які здійснюють свою професійну діяльність на різних рівнях освіти</a:t>
            </a:r>
          </a:p>
        </p:txBody>
      </p:sp>
      <p:graphicFrame>
        <p:nvGraphicFramePr>
          <p:cNvPr id="4" name="Схема 3"/>
          <p:cNvGraphicFramePr/>
          <p:nvPr/>
        </p:nvGraphicFramePr>
        <p:xfrm>
          <a:off x="702733" y="1690688"/>
          <a:ext cx="10786534" cy="4842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58800" y="5867008"/>
            <a:ext cx="10930468" cy="890052"/>
          </a:xfrm>
          <a:prstGeom prst="rect">
            <a:avLst/>
          </a:prstGeom>
        </p:spPr>
        <p:txBody>
          <a:bodyPr wrap="square">
            <a:spAutoFit/>
          </a:bodyPr>
          <a:lstStyle/>
          <a:p>
            <a:pPr marL="69850" marR="94615" indent="23813" algn="just">
              <a:lnSpc>
                <a:spcPct val="96000"/>
              </a:lnSpc>
              <a:spcBef>
                <a:spcPts val="1165"/>
              </a:spcBef>
              <a:spcAft>
                <a:spcPts val="0"/>
              </a:spcAft>
            </a:pPr>
            <a:r>
              <a:rPr lang="uk-UA" spc="-5" dirty="0" smtClean="0">
                <a:effectLst/>
                <a:ea typeface="Times New Roman" panose="02020603050405020304" pitchFamily="18" charset="0"/>
              </a:rPr>
              <a:t>Накопичувальна система передбачає</a:t>
            </a:r>
            <a:r>
              <a:rPr lang="uk-UA" dirty="0" smtClean="0">
                <a:effectLst/>
                <a:ea typeface="Times New Roman" panose="02020603050405020304" pitchFamily="18" charset="0"/>
              </a:rPr>
              <a:t> </a:t>
            </a:r>
            <a:r>
              <a:rPr lang="uk-UA" spc="-5" dirty="0" smtClean="0">
                <a:effectLst/>
                <a:ea typeface="Times New Roman" panose="02020603050405020304" pitchFamily="18" charset="0"/>
              </a:rPr>
              <a:t>можливість</a:t>
            </a:r>
            <a:r>
              <a:rPr lang="uk-UA" dirty="0" smtClean="0">
                <a:effectLst/>
                <a:ea typeface="Times New Roman" panose="02020603050405020304" pitchFamily="18" charset="0"/>
              </a:rPr>
              <a:t> </a:t>
            </a:r>
            <a:r>
              <a:rPr lang="uk-UA" spc="-5" dirty="0" smtClean="0">
                <a:effectLst/>
                <a:ea typeface="Times New Roman" panose="02020603050405020304" pitchFamily="18" charset="0"/>
              </a:rPr>
              <a:t>враховувати</a:t>
            </a:r>
            <a:r>
              <a:rPr lang="uk-UA" dirty="0" smtClean="0">
                <a:effectLst/>
                <a:ea typeface="Times New Roman" panose="02020603050405020304" pitchFamily="18" charset="0"/>
              </a:rPr>
              <a:t> обсяги</a:t>
            </a:r>
            <a:r>
              <a:rPr lang="uk-UA" spc="5" dirty="0" smtClean="0">
                <a:effectLst/>
                <a:ea typeface="Times New Roman" panose="02020603050405020304" pitchFamily="18" charset="0"/>
              </a:rPr>
              <a:t> </a:t>
            </a:r>
            <a:r>
              <a:rPr lang="uk-UA" dirty="0" smtClean="0">
                <a:effectLst/>
                <a:ea typeface="Times New Roman" panose="02020603050405020304" pitchFamily="18" charset="0"/>
              </a:rPr>
              <a:t>підвищення</a:t>
            </a:r>
            <a:r>
              <a:rPr lang="uk-UA" spc="5" dirty="0" smtClean="0">
                <a:effectLst/>
                <a:ea typeface="Times New Roman" panose="02020603050405020304" pitchFamily="18" charset="0"/>
              </a:rPr>
              <a:t> </a:t>
            </a:r>
            <a:r>
              <a:rPr lang="uk-UA" dirty="0" smtClean="0">
                <a:effectLst/>
                <a:ea typeface="Times New Roman" panose="02020603050405020304" pitchFamily="18" charset="0"/>
              </a:rPr>
              <a:t>кваліфікації чи інших видів професійного</a:t>
            </a:r>
            <a:r>
              <a:rPr lang="uk-UA" spc="5" dirty="0" smtClean="0">
                <a:effectLst/>
                <a:ea typeface="Times New Roman" panose="02020603050405020304" pitchFamily="18" charset="0"/>
              </a:rPr>
              <a:t> </a:t>
            </a:r>
            <a:r>
              <a:rPr lang="uk-UA" dirty="0" smtClean="0">
                <a:effectLst/>
                <a:ea typeface="Times New Roman" panose="02020603050405020304" pitchFamily="18" charset="0"/>
              </a:rPr>
              <a:t>удосконалення, які</a:t>
            </a:r>
            <a:r>
              <a:rPr lang="uk-UA" spc="5" dirty="0" smtClean="0">
                <a:effectLst/>
                <a:ea typeface="Times New Roman" panose="02020603050405020304" pitchFamily="18" charset="0"/>
              </a:rPr>
              <a:t> </a:t>
            </a:r>
            <a:r>
              <a:rPr lang="uk-UA" dirty="0" smtClean="0">
                <a:effectLst/>
                <a:ea typeface="Times New Roman" panose="02020603050405020304" pitchFamily="18" charset="0"/>
              </a:rPr>
              <a:t>визнаються</a:t>
            </a:r>
            <a:r>
              <a:rPr lang="uk-UA" spc="5" dirty="0" smtClean="0">
                <a:effectLst/>
                <a:ea typeface="Times New Roman" panose="02020603050405020304" pitchFamily="18" charset="0"/>
              </a:rPr>
              <a:t> </a:t>
            </a:r>
            <a:r>
              <a:rPr lang="uk-UA" dirty="0" smtClean="0">
                <a:effectLst/>
                <a:ea typeface="Times New Roman" panose="02020603050405020304" pitchFamily="18" charset="0"/>
              </a:rPr>
              <a:t>як</a:t>
            </a:r>
            <a:r>
              <a:rPr lang="uk-UA" spc="5" dirty="0" smtClean="0">
                <a:effectLst/>
                <a:ea typeface="Times New Roman" panose="02020603050405020304" pitchFamily="18" charset="0"/>
              </a:rPr>
              <a:t> </a:t>
            </a:r>
            <a:r>
              <a:rPr lang="uk-UA" dirty="0" smtClean="0">
                <a:effectLst/>
                <a:ea typeface="Times New Roman" panose="02020603050405020304" pitchFamily="18" charset="0"/>
              </a:rPr>
              <a:t>підвищення</a:t>
            </a:r>
            <a:r>
              <a:rPr lang="uk-UA" spc="5" dirty="0" smtClean="0">
                <a:effectLst/>
                <a:ea typeface="Times New Roman" panose="02020603050405020304" pitchFamily="18" charset="0"/>
              </a:rPr>
              <a:t> </a:t>
            </a:r>
            <a:r>
              <a:rPr lang="uk-UA" dirty="0" smtClean="0">
                <a:effectLst/>
                <a:ea typeface="Times New Roman" panose="02020603050405020304" pitchFamily="18" charset="0"/>
              </a:rPr>
              <a:t>кваліфікації</a:t>
            </a:r>
            <a:r>
              <a:rPr lang="uk-UA" spc="5" dirty="0" smtClean="0">
                <a:effectLst/>
                <a:ea typeface="Times New Roman" panose="02020603050405020304" pitchFamily="18" charset="0"/>
              </a:rPr>
              <a:t> </a:t>
            </a:r>
            <a:r>
              <a:rPr lang="uk-UA" dirty="0" smtClean="0">
                <a:effectLst/>
                <a:ea typeface="Times New Roman" panose="02020603050405020304" pitchFamily="18" charset="0"/>
              </a:rPr>
              <a:t>i,</a:t>
            </a:r>
            <a:r>
              <a:rPr lang="uk-UA" spc="5" dirty="0" smtClean="0">
                <a:effectLst/>
                <a:ea typeface="Times New Roman" panose="02020603050405020304" pitchFamily="18" charset="0"/>
              </a:rPr>
              <a:t> </a:t>
            </a:r>
            <a:r>
              <a:rPr lang="uk-UA" dirty="0" smtClean="0">
                <a:effectLst/>
                <a:ea typeface="Times New Roman" panose="02020603050405020304" pitchFamily="18" charset="0"/>
              </a:rPr>
              <a:t>які</a:t>
            </a:r>
            <a:r>
              <a:rPr lang="uk-UA" spc="5" dirty="0" smtClean="0">
                <a:effectLst/>
                <a:ea typeface="Times New Roman" panose="02020603050405020304" pitchFamily="18" charset="0"/>
              </a:rPr>
              <a:t> </a:t>
            </a:r>
            <a:r>
              <a:rPr lang="uk-UA" dirty="0" smtClean="0">
                <a:effectLst/>
                <a:ea typeface="Times New Roman" panose="02020603050405020304" pitchFamily="18" charset="0"/>
              </a:rPr>
              <a:t>здійснювалися</a:t>
            </a:r>
            <a:r>
              <a:rPr lang="uk-UA" spc="5" dirty="0" smtClean="0">
                <a:effectLst/>
                <a:ea typeface="Times New Roman" panose="02020603050405020304" pitchFamily="18" charset="0"/>
              </a:rPr>
              <a:t> </a:t>
            </a:r>
            <a:r>
              <a:rPr lang="uk-UA" dirty="0" smtClean="0">
                <a:effectLst/>
                <a:ea typeface="Times New Roman" panose="02020603050405020304" pitchFamily="18" charset="0"/>
              </a:rPr>
              <a:t>науково-</a:t>
            </a:r>
            <a:r>
              <a:rPr lang="uk-UA" spc="5" dirty="0" smtClean="0">
                <a:effectLst/>
                <a:ea typeface="Times New Roman" panose="02020603050405020304" pitchFamily="18" charset="0"/>
              </a:rPr>
              <a:t> </a:t>
            </a:r>
            <a:r>
              <a:rPr lang="uk-UA" dirty="0" smtClean="0">
                <a:effectLst/>
                <a:ea typeface="Times New Roman" panose="02020603050405020304" pitchFamily="18" charset="0"/>
              </a:rPr>
              <a:t>педагогічним</a:t>
            </a:r>
            <a:r>
              <a:rPr lang="uk-UA" spc="150" dirty="0" smtClean="0">
                <a:effectLst/>
                <a:ea typeface="Times New Roman" panose="02020603050405020304" pitchFamily="18" charset="0"/>
              </a:rPr>
              <a:t> </a:t>
            </a:r>
            <a:r>
              <a:rPr lang="uk-UA" dirty="0" smtClean="0">
                <a:effectLst/>
                <a:ea typeface="Times New Roman" panose="02020603050405020304" pitchFamily="18" charset="0"/>
              </a:rPr>
              <a:t>працівником</a:t>
            </a:r>
            <a:r>
              <a:rPr lang="uk-UA" spc="145" dirty="0" smtClean="0">
                <a:effectLst/>
                <a:ea typeface="Times New Roman" panose="02020603050405020304" pitchFamily="18" charset="0"/>
              </a:rPr>
              <a:t> </a:t>
            </a:r>
            <a:r>
              <a:rPr lang="uk-UA" dirty="0" smtClean="0">
                <a:effectLst/>
                <a:ea typeface="Times New Roman" panose="02020603050405020304" pitchFamily="18" charset="0"/>
              </a:rPr>
              <a:t>будь</a:t>
            </a:r>
            <a:r>
              <a:rPr lang="uk-UA" spc="35" dirty="0" smtClean="0">
                <a:effectLst/>
                <a:ea typeface="Times New Roman" panose="02020603050405020304" pitchFamily="18" charset="0"/>
              </a:rPr>
              <a:t> </a:t>
            </a:r>
            <a:r>
              <a:rPr lang="uk-UA" dirty="0" smtClean="0">
                <a:effectLst/>
                <a:ea typeface="Times New Roman" panose="02020603050405020304" pitchFamily="18" charset="0"/>
              </a:rPr>
              <a:t>коли</a:t>
            </a:r>
            <a:r>
              <a:rPr lang="uk-UA" spc="40" dirty="0" smtClean="0">
                <a:effectLst/>
                <a:ea typeface="Times New Roman" panose="02020603050405020304" pitchFamily="18" charset="0"/>
              </a:rPr>
              <a:t> </a:t>
            </a:r>
            <a:r>
              <a:rPr lang="uk-UA" dirty="0" smtClean="0">
                <a:effectLst/>
                <a:ea typeface="Times New Roman" panose="02020603050405020304" pitchFamily="18" charset="0"/>
              </a:rPr>
              <a:t>впродовж</a:t>
            </a:r>
            <a:r>
              <a:rPr lang="uk-UA" spc="75" dirty="0" smtClean="0">
                <a:effectLst/>
                <a:ea typeface="Times New Roman" panose="02020603050405020304" pitchFamily="18" charset="0"/>
              </a:rPr>
              <a:t> </a:t>
            </a:r>
            <a:r>
              <a:rPr lang="uk-UA" dirty="0" err="1" smtClean="0">
                <a:effectLst/>
                <a:ea typeface="Times New Roman" panose="02020603050405020304" pitchFamily="18" charset="0"/>
              </a:rPr>
              <a:t>міжатестаційного</a:t>
            </a:r>
            <a:r>
              <a:rPr lang="uk-UA" spc="-25" dirty="0" smtClean="0">
                <a:effectLst/>
                <a:ea typeface="Times New Roman" panose="02020603050405020304" pitchFamily="18" charset="0"/>
              </a:rPr>
              <a:t> </a:t>
            </a:r>
            <a:r>
              <a:rPr lang="uk-UA" dirty="0" smtClean="0">
                <a:effectLst/>
                <a:ea typeface="Times New Roman" panose="02020603050405020304" pitchFamily="18" charset="0"/>
              </a:rPr>
              <a:t>періоду.</a:t>
            </a:r>
            <a:endParaRPr lang="uk-UA" dirty="0">
              <a:effectLst/>
              <a:ea typeface="Times New Roman" panose="02020603050405020304" pitchFamily="18" charset="0"/>
            </a:endParaRPr>
          </a:p>
        </p:txBody>
      </p:sp>
    </p:spTree>
    <p:extLst>
      <p:ext uri="{BB962C8B-B14F-4D97-AF65-F5344CB8AC3E}">
        <p14:creationId xmlns:p14="http://schemas.microsoft.com/office/powerpoint/2010/main" val="4076700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u="sng" dirty="0" smtClean="0">
                <a:solidFill>
                  <a:srgbClr val="0070C0"/>
                </a:solidFill>
                <a:effectLst>
                  <a:outerShdw blurRad="38100" dist="38100" dir="2700000" algn="tl">
                    <a:srgbClr val="000000">
                      <a:alpha val="43137"/>
                    </a:srgbClr>
                  </a:outerShdw>
                </a:effectLst>
              </a:rPr>
              <a:t>Науково-педагогічним працівникам закладів освіти вперше призначеним на посади</a:t>
            </a:r>
            <a:endParaRPr lang="uk-UA" b="1" u="sng"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algn="just"/>
            <a:r>
              <a:rPr lang="uk-UA" dirty="0" smtClean="0"/>
              <a:t>посади: керівника, заступника керівника закладу вищої, післядипломної освіти, керівника, заступника керівника факультету, інституту чи іншого структурного підрозділу, керівника кафедри, завідувача аспірантури, докторантури закладу вищої освіти </a:t>
            </a:r>
          </a:p>
          <a:p>
            <a:pPr marL="0" indent="0" algn="ctr">
              <a:buNone/>
            </a:pPr>
            <a:r>
              <a:rPr lang="uk-UA" dirty="0" smtClean="0">
                <a:solidFill>
                  <a:srgbClr val="0070C0"/>
                </a:solidFill>
              </a:rPr>
              <a:t>РЕКОМЕНДУЄТЬСЯ ЗДІЙСНЮВАТИ ПІДВИЩЕННЯ КВАЛІФІКАЦІЇ ВІДПОВІДНО ДО ЗАЙМАНОЇ ПОСАДИ </a:t>
            </a:r>
          </a:p>
          <a:p>
            <a:pPr marL="0" indent="0" algn="ctr">
              <a:buNone/>
            </a:pPr>
            <a:r>
              <a:rPr lang="uk-UA" b="1" dirty="0" smtClean="0">
                <a:solidFill>
                  <a:srgbClr val="0070C0"/>
                </a:solidFill>
                <a:effectLst>
                  <a:outerShdw blurRad="38100" dist="38100" dir="2700000" algn="tl">
                    <a:srgbClr val="000000">
                      <a:alpha val="43137"/>
                    </a:srgbClr>
                  </a:outerShdw>
                </a:effectLst>
              </a:rPr>
              <a:t>ПРОТЯГОМ ДВОХ ПЕРШИХ РОКІВ РОБОТИ.</a:t>
            </a:r>
          </a:p>
          <a:p>
            <a:pPr marL="0" indent="0" algn="ctr">
              <a:buNone/>
            </a:pPr>
            <a:endParaRPr lang="uk-UA" dirty="0">
              <a:solidFill>
                <a:srgbClr val="0070C0"/>
              </a:solidFill>
            </a:endParaRPr>
          </a:p>
        </p:txBody>
      </p:sp>
    </p:spTree>
    <p:extLst>
      <p:ext uri="{BB962C8B-B14F-4D97-AF65-F5344CB8AC3E}">
        <p14:creationId xmlns:p14="http://schemas.microsoft.com/office/powerpoint/2010/main" val="948364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effectLst>
                  <a:outerShdw blurRad="38100" dist="38100" dir="2700000" algn="tl">
                    <a:srgbClr val="000000">
                      <a:alpha val="43137"/>
                    </a:srgbClr>
                  </a:outerShdw>
                </a:effectLst>
              </a:rPr>
              <a:t>Організація підвищення кваліфікації</a:t>
            </a:r>
          </a:p>
        </p:txBody>
      </p:sp>
      <p:sp>
        <p:nvSpPr>
          <p:cNvPr id="3" name="Объект 2"/>
          <p:cNvSpPr>
            <a:spLocks noGrp="1"/>
          </p:cNvSpPr>
          <p:nvPr>
            <p:ph idx="1"/>
          </p:nvPr>
        </p:nvSpPr>
        <p:spPr/>
        <p:txBody>
          <a:bodyPr>
            <a:normAutofit fontScale="92500" lnSpcReduction="10000"/>
          </a:bodyPr>
          <a:lstStyle/>
          <a:p>
            <a:pPr algn="just"/>
            <a:r>
              <a:rPr lang="uk-UA" dirty="0" smtClean="0"/>
              <a:t>У разі викладання декількох навчальних дисциплін науково-педагогічним працівникам рекомендується самостійно обирати послідовність підвищення кваліфікації за певними напрямами у </a:t>
            </a:r>
            <a:r>
              <a:rPr lang="uk-UA" dirty="0" err="1" smtClean="0"/>
              <a:t>міжатестаційний</a:t>
            </a:r>
            <a:r>
              <a:rPr lang="uk-UA" dirty="0" smtClean="0"/>
              <a:t> період </a:t>
            </a:r>
            <a:r>
              <a:rPr lang="uk-UA" dirty="0" smtClean="0"/>
              <a:t>у </a:t>
            </a:r>
            <a:r>
              <a:rPr lang="uk-UA" dirty="0" smtClean="0"/>
              <a:t>межах загального обсягу (тривалості) підвищення кваліфікації, визначеного законодавством.</a:t>
            </a:r>
          </a:p>
          <a:p>
            <a:pPr algn="just"/>
            <a:r>
              <a:rPr lang="uk-UA" dirty="0"/>
              <a:t>План підвищення кваліфікації науково-педагогічних працівників доцільно формувати на відповідний навчальний рік на основі пропозицій, наданих науково-педагогічними працівниками. Зазначені пропозиції можуть розглядатися i схвалюватися відповідним базовим структурним підрозділом (кафедрою) та затверджуватися рішенням вченої (педагогічної) ради структурного підрозділу (факультету, інституту, коледжу) a6o закладу вищої освіти.</a:t>
            </a:r>
          </a:p>
          <a:p>
            <a:pPr algn="just"/>
            <a:endParaRPr lang="uk-UA" dirty="0"/>
          </a:p>
        </p:txBody>
      </p:sp>
    </p:spTree>
    <p:extLst>
      <p:ext uri="{BB962C8B-B14F-4D97-AF65-F5344CB8AC3E}">
        <p14:creationId xmlns:p14="http://schemas.microsoft.com/office/powerpoint/2010/main" val="3988449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u="sng" dirty="0" smtClean="0">
                <a:effectLst>
                  <a:outerShdw blurRad="38100" dist="38100" dir="2700000" algn="tl">
                    <a:srgbClr val="000000">
                      <a:alpha val="43137"/>
                    </a:srgbClr>
                  </a:outerShdw>
                </a:effectLst>
              </a:rPr>
              <a:t>Критерій 5 </a:t>
            </a:r>
            <a:r>
              <a:rPr lang="uk-UA" b="1" i="1" u="sng" dirty="0" smtClean="0">
                <a:effectLst>
                  <a:outerShdw blurRad="38100" dist="38100" dir="2700000" algn="tl">
                    <a:srgbClr val="000000">
                      <a:alpha val="43137"/>
                    </a:srgbClr>
                  </a:outerShdw>
                </a:effectLst>
              </a:rPr>
              <a:t>Кадрове забезпечення реалізації освітньо-професійної програми</a:t>
            </a:r>
            <a:endParaRPr lang="uk-UA" u="sng"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marL="0" indent="0">
              <a:buNone/>
            </a:pPr>
            <a:r>
              <a:rPr lang="uk-UA" dirty="0"/>
              <a:t>1. Рівень освіти та професійної кваліфікації викладачів, задіяних до реалізації освітньо-професійної програми, відповідає вимогам законодавства.</a:t>
            </a:r>
          </a:p>
          <a:p>
            <a:pPr marL="0" indent="0" algn="just">
              <a:buNone/>
            </a:pPr>
            <a:r>
              <a:rPr lang="uk-UA" dirty="0"/>
              <a:t>2. Заклад освіти заохочує розвиток викладацької майстерності, забезпечує регулярне підвищення кваліфікації педагогічних (науково-педагогічних) працівників.</a:t>
            </a:r>
          </a:p>
          <a:p>
            <a:pPr marL="0" indent="0">
              <a:buNone/>
            </a:pPr>
            <a:r>
              <a:rPr lang="uk-UA" dirty="0"/>
              <a:t>3. Атестація педагогічних працівників закладу освіти здійснюється відповідно до чинного законодавства.</a:t>
            </a:r>
          </a:p>
          <a:p>
            <a:pPr marL="0" indent="0">
              <a:buNone/>
            </a:pPr>
            <a:r>
              <a:rPr lang="uk-UA" dirty="0"/>
              <a:t>4. Заклад освіти залучає роботодавців, професіоналів-практиків, експертів галузі до організації та реалізації освітнього процесу.</a:t>
            </a:r>
          </a:p>
          <a:p>
            <a:pPr marL="0" indent="0">
              <a:buNone/>
            </a:pPr>
            <a:endParaRPr lang="uk-UA" dirty="0"/>
          </a:p>
        </p:txBody>
      </p:sp>
    </p:spTree>
    <p:extLst>
      <p:ext uri="{BB962C8B-B14F-4D97-AF65-F5344CB8AC3E}">
        <p14:creationId xmlns:p14="http://schemas.microsoft.com/office/powerpoint/2010/main" val="3137535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u="sng" dirty="0" smtClean="0">
                <a:effectLst>
                  <a:outerShdw blurRad="38100" dist="38100" dir="2700000" algn="tl">
                    <a:srgbClr val="000000">
                      <a:alpha val="43137"/>
                    </a:srgbClr>
                  </a:outerShdw>
                </a:effectLst>
              </a:rPr>
              <a:t>Атестація педагогічних працівників відповідно до </a:t>
            </a:r>
            <a:r>
              <a:rPr lang="uk-UA" b="1" u="sng" dirty="0" smtClean="0">
                <a:effectLst>
                  <a:outerShdw blurRad="38100" dist="38100" dir="2700000" algn="tl">
                    <a:srgbClr val="000000">
                      <a:alpha val="43137"/>
                    </a:srgbClr>
                  </a:outerShdw>
                </a:effectLst>
              </a:rPr>
              <a:t>типового Положення </a:t>
            </a:r>
            <a:br>
              <a:rPr lang="uk-UA" b="1" u="sng" dirty="0" smtClean="0">
                <a:effectLst>
                  <a:outerShdw blurRad="38100" dist="38100" dir="2700000" algn="tl">
                    <a:srgbClr val="000000">
                      <a:alpha val="43137"/>
                    </a:srgbClr>
                  </a:outerShdw>
                </a:effectLst>
              </a:rPr>
            </a:br>
            <a:r>
              <a:rPr lang="uk-UA" b="1" u="sng" dirty="0" smtClean="0">
                <a:effectLst>
                  <a:outerShdw blurRad="38100" dist="38100" dir="2700000" algn="tl">
                    <a:srgbClr val="000000">
                      <a:alpha val="43137"/>
                    </a:srgbClr>
                  </a:outerShdw>
                </a:effectLst>
              </a:rPr>
              <a:t>про атестацію педагогічних працівників </a:t>
            </a:r>
            <a:r>
              <a:rPr lang="uk-UA" u="sng" dirty="0" smtClean="0">
                <a:effectLst>
                  <a:outerShdw blurRad="38100" dist="38100" dir="2700000" algn="tl">
                    <a:srgbClr val="000000">
                      <a:alpha val="43137"/>
                    </a:srgbClr>
                  </a:outerShdw>
                </a:effectLst>
              </a:rPr>
              <a:t> </a:t>
            </a:r>
            <a:endParaRPr lang="uk-UA" u="sng"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770467" y="2028825"/>
            <a:ext cx="10896600" cy="4351338"/>
          </a:xfrm>
        </p:spPr>
        <p:txBody>
          <a:bodyPr/>
          <a:lstStyle/>
          <a:p>
            <a:pPr algn="just"/>
            <a:r>
              <a:rPr lang="uk-UA" dirty="0" smtClean="0"/>
              <a:t>Атестація педагогічних працівників - це система заходів, </a:t>
            </a:r>
            <a:br>
              <a:rPr lang="uk-UA" dirty="0" smtClean="0"/>
            </a:br>
            <a:r>
              <a:rPr lang="uk-UA" dirty="0" smtClean="0"/>
              <a:t>спрямована на всебічне комплексне оцінювання їх педагогічної </a:t>
            </a:r>
            <a:br>
              <a:rPr lang="uk-UA" dirty="0" smtClean="0"/>
            </a:br>
            <a:r>
              <a:rPr lang="uk-UA" dirty="0" smtClean="0"/>
              <a:t>діяльності, за якою визначаються відповідність педагогічного </a:t>
            </a:r>
            <a:br>
              <a:rPr lang="uk-UA" dirty="0" smtClean="0"/>
            </a:br>
            <a:r>
              <a:rPr lang="uk-UA" dirty="0" smtClean="0"/>
              <a:t>працівника займаній посаді, рівень його кваліфікації, присвоюється кваліфікаційна категорія, педагогічне звання. </a:t>
            </a:r>
          </a:p>
          <a:p>
            <a:pPr algn="just"/>
            <a:r>
              <a:rPr lang="uk-UA" u="sng" dirty="0" smtClean="0">
                <a:solidFill>
                  <a:srgbClr val="0070C0"/>
                </a:solidFill>
                <a:effectLst>
                  <a:outerShdw blurRad="38100" dist="38100" dir="2700000" algn="tl">
                    <a:srgbClr val="000000">
                      <a:alpha val="43137"/>
                    </a:srgbClr>
                  </a:outerShdw>
                </a:effectLst>
              </a:rPr>
              <a:t>Атестація педагогічних працівників навчальних та інших </a:t>
            </a:r>
            <a:br>
              <a:rPr lang="uk-UA" u="sng" dirty="0" smtClean="0">
                <a:solidFill>
                  <a:srgbClr val="0070C0"/>
                </a:solidFill>
                <a:effectLst>
                  <a:outerShdw blurRad="38100" dist="38100" dir="2700000" algn="tl">
                    <a:srgbClr val="000000">
                      <a:alpha val="43137"/>
                    </a:srgbClr>
                  </a:outerShdw>
                </a:effectLst>
              </a:rPr>
            </a:br>
            <a:r>
              <a:rPr lang="uk-UA" u="sng" dirty="0" smtClean="0">
                <a:solidFill>
                  <a:srgbClr val="0070C0"/>
                </a:solidFill>
                <a:effectLst>
                  <a:outerShdw blurRad="38100" dist="38100" dir="2700000" algn="tl">
                    <a:srgbClr val="000000">
                      <a:alpha val="43137"/>
                    </a:srgbClr>
                  </a:outerShdw>
                </a:effectLst>
              </a:rPr>
              <a:t>закладів є обов'язковою</a:t>
            </a:r>
            <a:r>
              <a:rPr lang="uk-UA" dirty="0" smtClean="0"/>
              <a:t>.</a:t>
            </a:r>
          </a:p>
          <a:p>
            <a:pPr algn="just"/>
            <a:r>
              <a:rPr lang="uk-UA" dirty="0" smtClean="0"/>
              <a:t>Атестація може бути </a:t>
            </a:r>
            <a:r>
              <a:rPr lang="uk-UA" u="sng" dirty="0" smtClean="0">
                <a:effectLst>
                  <a:outerShdw blurRad="38100" dist="38100" dir="2700000" algn="tl">
                    <a:srgbClr val="000000">
                      <a:alpha val="43137"/>
                    </a:srgbClr>
                  </a:outerShdw>
                </a:effectLst>
              </a:rPr>
              <a:t>черговою</a:t>
            </a:r>
            <a:r>
              <a:rPr lang="uk-UA" dirty="0" smtClean="0"/>
              <a:t> або </a:t>
            </a:r>
            <a:r>
              <a:rPr lang="uk-UA" u="sng" dirty="0" smtClean="0">
                <a:effectLst>
                  <a:outerShdw blurRad="38100" dist="38100" dir="2700000" algn="tl">
                    <a:srgbClr val="000000">
                      <a:alpha val="43137"/>
                    </a:srgbClr>
                  </a:outerShdw>
                </a:effectLst>
              </a:rPr>
              <a:t>позачерговою</a:t>
            </a:r>
            <a:r>
              <a:rPr lang="uk-UA" dirty="0" smtClean="0"/>
              <a:t>. </a:t>
            </a:r>
            <a:r>
              <a:rPr lang="uk-UA" u="sng" dirty="0" smtClean="0">
                <a:effectLst>
                  <a:outerShdw blurRad="38100" dist="38100" dir="2700000" algn="tl">
                    <a:srgbClr val="000000">
                      <a:alpha val="43137"/>
                    </a:srgbClr>
                  </a:outerShdw>
                </a:effectLst>
              </a:rPr>
              <a:t>Чергова </a:t>
            </a:r>
            <a:br>
              <a:rPr lang="uk-UA" u="sng" dirty="0" smtClean="0">
                <a:effectLst>
                  <a:outerShdw blurRad="38100" dist="38100" dir="2700000" algn="tl">
                    <a:srgbClr val="000000">
                      <a:alpha val="43137"/>
                    </a:srgbClr>
                  </a:outerShdw>
                </a:effectLst>
              </a:rPr>
            </a:br>
            <a:r>
              <a:rPr lang="uk-UA" u="sng" dirty="0" smtClean="0">
                <a:effectLst>
                  <a:outerShdw blurRad="38100" dist="38100" dir="2700000" algn="tl">
                    <a:srgbClr val="000000">
                      <a:alpha val="43137"/>
                    </a:srgbClr>
                  </a:outerShdw>
                </a:effectLst>
              </a:rPr>
              <a:t>атестація здійснюється один раз на п'ять років.</a:t>
            </a:r>
            <a:endParaRPr lang="uk-UA"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1019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Позачергова атестація</a:t>
            </a:r>
            <a:endParaRPr lang="uk-UA" dirty="0"/>
          </a:p>
        </p:txBody>
      </p:sp>
      <p:sp>
        <p:nvSpPr>
          <p:cNvPr id="3" name="Объект 2"/>
          <p:cNvSpPr>
            <a:spLocks noGrp="1"/>
          </p:cNvSpPr>
          <p:nvPr>
            <p:ph idx="1"/>
          </p:nvPr>
        </p:nvSpPr>
        <p:spPr>
          <a:xfrm>
            <a:off x="838200" y="1503891"/>
            <a:ext cx="10515600" cy="4351338"/>
          </a:xfrm>
        </p:spPr>
        <p:txBody>
          <a:bodyPr>
            <a:normAutofit fontScale="85000" lnSpcReduction="10000"/>
          </a:bodyPr>
          <a:lstStyle/>
          <a:p>
            <a:pPr marL="0" indent="0" algn="just">
              <a:buNone/>
            </a:pPr>
            <a:r>
              <a:rPr lang="uk-UA" dirty="0" smtClean="0"/>
              <a:t>Позачергова атестація проводиться за заявою працівника з метою підвищення кваліфікаційної категорії (тарифного розряду) або за  поданням  керівника,  педагогічної ради навчального закладу чи відповідного   органу   управління   освітою  з  метою  присвоєння працівнику  кваліфікаційної  категорії,  педагогічного звання та у разі зниження ним рівня професійної діяльності.</a:t>
            </a:r>
          </a:p>
          <a:p>
            <a:pPr marL="0" indent="0" algn="just">
              <a:buNone/>
            </a:pPr>
            <a:endParaRPr lang="uk-UA" dirty="0" smtClean="0"/>
          </a:p>
          <a:p>
            <a:pPr marL="0" indent="0" algn="just">
              <a:lnSpc>
                <a:spcPct val="100000"/>
              </a:lnSpc>
              <a:spcBef>
                <a:spcPts val="0"/>
              </a:spcBef>
              <a:buNone/>
            </a:pPr>
            <a:r>
              <a:rPr lang="uk-UA" dirty="0" smtClean="0"/>
              <a:t>Позачергова атестація  з  метою  підвищення   кваліфікаційної категорії  може  проводитися  не  раніш  як  через  два роки після присвоєння  попередньої. </a:t>
            </a:r>
          </a:p>
          <a:p>
            <a:pPr marL="0" indent="0" algn="just">
              <a:lnSpc>
                <a:spcPct val="100000"/>
              </a:lnSpc>
              <a:spcBef>
                <a:spcPts val="0"/>
              </a:spcBef>
              <a:buNone/>
            </a:pPr>
            <a:endParaRPr lang="ru-RU" dirty="0" smtClean="0"/>
          </a:p>
          <a:p>
            <a:pPr marL="0" indent="0" algn="just">
              <a:lnSpc>
                <a:spcPct val="100000"/>
              </a:lnSpc>
              <a:spcBef>
                <a:spcPts val="0"/>
              </a:spcBef>
              <a:buNone/>
            </a:pPr>
            <a:r>
              <a:rPr lang="uk-UA" dirty="0" smtClean="0"/>
              <a:t>Позачергова атестація керівних кадрів проводиться за поданням </a:t>
            </a:r>
            <a:br>
              <a:rPr lang="uk-UA" dirty="0" smtClean="0"/>
            </a:br>
            <a:r>
              <a:rPr lang="uk-UA" dirty="0" smtClean="0"/>
              <a:t>керівника відповідного органу управління освітою при неналежному </a:t>
            </a:r>
            <a:br>
              <a:rPr lang="uk-UA" dirty="0" smtClean="0"/>
            </a:br>
            <a:r>
              <a:rPr lang="uk-UA" dirty="0" smtClean="0"/>
              <a:t>виконанні посадових обов'язків</a:t>
            </a:r>
          </a:p>
          <a:p>
            <a:pPr marL="0" indent="0" algn="just">
              <a:lnSpc>
                <a:spcPct val="100000"/>
              </a:lnSpc>
              <a:spcBef>
                <a:spcPts val="0"/>
              </a:spcBef>
              <a:buNone/>
            </a:pPr>
            <a:endParaRPr lang="uk-UA" dirty="0"/>
          </a:p>
        </p:txBody>
      </p:sp>
    </p:spTree>
    <p:extLst>
      <p:ext uri="{BB962C8B-B14F-4D97-AF65-F5344CB8AC3E}">
        <p14:creationId xmlns:p14="http://schemas.microsoft.com/office/powerpoint/2010/main" val="2264707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399" y="0"/>
            <a:ext cx="10515600" cy="886355"/>
          </a:xfrm>
        </p:spPr>
        <p:txBody>
          <a:bodyPr/>
          <a:lstStyle/>
          <a:p>
            <a:r>
              <a:rPr lang="uk-UA" u="sng" dirty="0" smtClean="0">
                <a:effectLst>
                  <a:outerShdw blurRad="38100" dist="38100" dir="2700000" algn="tl">
                    <a:srgbClr val="000000">
                      <a:alpha val="43137"/>
                    </a:srgbClr>
                  </a:outerShdw>
                </a:effectLst>
              </a:rPr>
              <a:t>Організація та строки проведення атестації </a:t>
            </a:r>
            <a:endParaRPr lang="uk-UA" u="sng"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592667" y="795866"/>
            <a:ext cx="11167533" cy="4140200"/>
          </a:xfrm>
        </p:spPr>
        <p:txBody>
          <a:bodyPr>
            <a:noAutofit/>
          </a:bodyPr>
          <a:lstStyle/>
          <a:p>
            <a:pPr algn="just"/>
            <a:r>
              <a:rPr lang="uk-UA" sz="2000" dirty="0"/>
              <a:t>Щороку </a:t>
            </a:r>
            <a:r>
              <a:rPr lang="uk-UA" sz="2000" b="1" dirty="0"/>
              <a:t>до 10 жовтня </a:t>
            </a:r>
            <a:r>
              <a:rPr lang="uk-UA" sz="2000" dirty="0"/>
              <a:t>керівники навчальних та інших </a:t>
            </a:r>
            <a:r>
              <a:rPr lang="uk-UA" sz="2000" dirty="0" smtClean="0"/>
              <a:t> закладів</a:t>
            </a:r>
            <a:r>
              <a:rPr lang="uk-UA" sz="2000" dirty="0"/>
              <a:t>, працівники яких атестуються, подають до відповідних </a:t>
            </a:r>
            <a:r>
              <a:rPr lang="uk-UA" sz="2000" dirty="0" smtClean="0"/>
              <a:t> атестаційних </a:t>
            </a:r>
            <a:r>
              <a:rPr lang="uk-UA" sz="2000" dirty="0"/>
              <a:t>комісій списки педагогічних працівників, які </a:t>
            </a:r>
            <a:r>
              <a:rPr lang="uk-UA" sz="2000" dirty="0" smtClean="0"/>
              <a:t> підлягають </a:t>
            </a:r>
            <a:r>
              <a:rPr lang="uk-UA" sz="2000" dirty="0"/>
              <a:t>черговій атестації, із зазначенням строків </a:t>
            </a:r>
            <a:r>
              <a:rPr lang="uk-UA" sz="2000" dirty="0" smtClean="0"/>
              <a:t>проходження підвищення </a:t>
            </a:r>
            <a:r>
              <a:rPr lang="uk-UA" sz="2000" dirty="0"/>
              <a:t>кваліфікації. У цей самий строк до атестаційних комісій </a:t>
            </a:r>
            <a:r>
              <a:rPr lang="uk-UA" sz="2000" dirty="0" smtClean="0"/>
              <a:t>подаються </a:t>
            </a:r>
            <a:r>
              <a:rPr lang="uk-UA" sz="2000" dirty="0"/>
              <a:t>заяви педагогічних працівників про позачергову </a:t>
            </a:r>
            <a:r>
              <a:rPr lang="uk-UA" sz="2000" dirty="0" smtClean="0"/>
              <a:t/>
            </a:r>
            <a:br>
              <a:rPr lang="uk-UA" sz="2000" dirty="0" smtClean="0"/>
            </a:br>
            <a:r>
              <a:rPr lang="uk-UA" sz="2000" dirty="0"/>
              <a:t>атестацію, про перенесення строку атестації, подання керівника або </a:t>
            </a:r>
            <a:r>
              <a:rPr lang="uk-UA" sz="2000" dirty="0" smtClean="0"/>
              <a:t>педагогічної </a:t>
            </a:r>
            <a:r>
              <a:rPr lang="uk-UA" sz="2000" dirty="0"/>
              <a:t>ради закладу про присвоєння працівнику </a:t>
            </a:r>
            <a:r>
              <a:rPr lang="uk-UA" sz="2000" dirty="0" smtClean="0"/>
              <a:t>кваліфікаційної </a:t>
            </a:r>
            <a:r>
              <a:rPr lang="uk-UA" sz="2000" dirty="0"/>
              <a:t>категорії, педагогічного звання та у разі зниження </a:t>
            </a:r>
            <a:r>
              <a:rPr lang="uk-UA" sz="2000" dirty="0" smtClean="0"/>
              <a:t>ним </a:t>
            </a:r>
            <a:r>
              <a:rPr lang="uk-UA" sz="2000" dirty="0"/>
              <a:t>рівня професійної </a:t>
            </a:r>
            <a:r>
              <a:rPr lang="uk-UA" sz="2000" dirty="0" smtClean="0"/>
              <a:t>діяльності</a:t>
            </a:r>
          </a:p>
          <a:p>
            <a:pPr algn="just"/>
            <a:r>
              <a:rPr lang="uk-UA" sz="2000" b="1" dirty="0"/>
              <a:t>До 20 жовтня </a:t>
            </a:r>
            <a:r>
              <a:rPr lang="uk-UA" sz="2000" dirty="0"/>
              <a:t>атестаційна комісія затверджує списки </a:t>
            </a:r>
            <a:r>
              <a:rPr lang="uk-UA" sz="2000" dirty="0" smtClean="0"/>
              <a:t>педагогічних </a:t>
            </a:r>
            <a:r>
              <a:rPr lang="uk-UA" sz="2000" dirty="0"/>
              <a:t>працівників, які атестуються, графік роботи </a:t>
            </a:r>
            <a:r>
              <a:rPr lang="uk-UA" sz="2000" dirty="0" smtClean="0"/>
              <a:t>атестаційної </a:t>
            </a:r>
            <a:r>
              <a:rPr lang="uk-UA" sz="2000" dirty="0"/>
              <a:t>комісії, приймає рішення щодо перенесення строку </a:t>
            </a:r>
            <a:r>
              <a:rPr lang="uk-UA" sz="2000" dirty="0" smtClean="0"/>
              <a:t>чергової </a:t>
            </a:r>
            <a:r>
              <a:rPr lang="uk-UA" sz="2000" dirty="0"/>
              <a:t>атестації</a:t>
            </a:r>
            <a:r>
              <a:rPr lang="uk-UA" sz="2000" dirty="0" smtClean="0"/>
              <a:t>.</a:t>
            </a:r>
          </a:p>
          <a:p>
            <a:pPr algn="just"/>
            <a:r>
              <a:rPr lang="uk-UA" sz="2000" dirty="0"/>
              <a:t>Атестаційна комісія відповідно до затвердженого графіка </a:t>
            </a:r>
            <a:r>
              <a:rPr lang="uk-UA" sz="2000" dirty="0" smtClean="0"/>
              <a:t>роботи </a:t>
            </a:r>
            <a:r>
              <a:rPr lang="uk-UA" sz="2000" b="1" dirty="0"/>
              <a:t>до 15 березня </a:t>
            </a:r>
            <a:r>
              <a:rPr lang="uk-UA" sz="2000" dirty="0"/>
              <a:t>вивчає педагогічну діяльність осіб, які </a:t>
            </a:r>
            <a:r>
              <a:rPr lang="uk-UA" sz="2000" dirty="0" smtClean="0"/>
              <a:t>атестуються</a:t>
            </a:r>
            <a:r>
              <a:rPr lang="uk-UA" sz="2000" dirty="0"/>
              <a:t>, шляхом відвідування уроків (навчальних занять), </a:t>
            </a:r>
            <a:r>
              <a:rPr lang="uk-UA" sz="2000" dirty="0" smtClean="0"/>
              <a:t>позаурочних </a:t>
            </a:r>
            <a:r>
              <a:rPr lang="uk-UA" sz="2000" dirty="0"/>
              <a:t>(</a:t>
            </a:r>
            <a:r>
              <a:rPr lang="uk-UA" sz="2000" dirty="0" err="1"/>
              <a:t>позанавчальних</a:t>
            </a:r>
            <a:r>
              <a:rPr lang="uk-UA" sz="2000" dirty="0"/>
              <a:t>) заходів, вивчення рівня навчальних </a:t>
            </a:r>
            <a:r>
              <a:rPr lang="uk-UA" sz="2000" dirty="0" smtClean="0"/>
              <a:t>досягнень </a:t>
            </a:r>
            <a:r>
              <a:rPr lang="uk-UA" sz="2000" dirty="0"/>
              <a:t>учнів, студентів, курсантів, слухачів, вихованців </a:t>
            </a:r>
            <a:r>
              <a:rPr lang="uk-UA" sz="2000" dirty="0" smtClean="0"/>
              <a:t>(</a:t>
            </a:r>
            <a:r>
              <a:rPr lang="uk-UA" sz="2000" dirty="0"/>
              <a:t>далі - учні) з предмета (дисципліни), що викладає педагогічний </a:t>
            </a:r>
            <a:r>
              <a:rPr lang="uk-UA" sz="2000" dirty="0" smtClean="0"/>
              <a:t> працівник</a:t>
            </a:r>
            <a:r>
              <a:rPr lang="uk-UA" sz="2000" dirty="0"/>
              <a:t>, ознайомлення з навчальною документацією щодо виконання </a:t>
            </a:r>
            <a:r>
              <a:rPr lang="uk-UA" sz="2000" dirty="0" smtClean="0"/>
              <a:t>педагогічним </a:t>
            </a:r>
            <a:r>
              <a:rPr lang="uk-UA" sz="2000" dirty="0"/>
              <a:t>працівником своїх посадових обов'язків, його участі у </a:t>
            </a:r>
            <a:r>
              <a:rPr lang="uk-UA" sz="2000" dirty="0" smtClean="0"/>
              <a:t>роботі </a:t>
            </a:r>
            <a:r>
              <a:rPr lang="uk-UA" sz="2000" dirty="0"/>
              <a:t>методичних об'єднань, фахових конкурсах та інших заходах, </a:t>
            </a:r>
            <a:r>
              <a:rPr lang="uk-UA" sz="2000" dirty="0" smtClean="0"/>
              <a:t>пов'язаних </a:t>
            </a:r>
            <a:r>
              <a:rPr lang="uk-UA" sz="2000" dirty="0"/>
              <a:t>з організацією навчально-виховної </a:t>
            </a:r>
            <a:r>
              <a:rPr lang="uk-UA" sz="2000" dirty="0" smtClean="0"/>
              <a:t>роботи </a:t>
            </a:r>
            <a:r>
              <a:rPr lang="uk-UA" sz="2000" dirty="0"/>
              <a:t>тощо</a:t>
            </a:r>
            <a:r>
              <a:rPr lang="uk-UA" sz="2000" dirty="0" smtClean="0"/>
              <a:t>.</a:t>
            </a:r>
          </a:p>
          <a:p>
            <a:pPr algn="just"/>
            <a:endParaRPr lang="uk-UA" sz="2000" dirty="0" smtClean="0"/>
          </a:p>
          <a:p>
            <a:pPr algn="just"/>
            <a:endParaRPr lang="uk-UA" sz="2000" dirty="0" smtClean="0"/>
          </a:p>
          <a:p>
            <a:pPr algn="just"/>
            <a:endParaRPr lang="uk-UA" sz="2000" dirty="0"/>
          </a:p>
        </p:txBody>
      </p:sp>
      <p:sp>
        <p:nvSpPr>
          <p:cNvPr id="8" name="Прямоугольник 7"/>
          <p:cNvSpPr/>
          <p:nvPr/>
        </p:nvSpPr>
        <p:spPr>
          <a:xfrm>
            <a:off x="385232" y="5817569"/>
            <a:ext cx="11573933" cy="707886"/>
          </a:xfrm>
          <a:prstGeom prst="rect">
            <a:avLst/>
          </a:prstGeom>
        </p:spPr>
        <p:txBody>
          <a:bodyPr wrap="square">
            <a:spAutoFit/>
          </a:bodyPr>
          <a:lstStyle/>
          <a:p>
            <a:pPr lvl="0" algn="ctr" eaLnBrk="0" fontAlgn="base" hangingPunct="0">
              <a:spcBef>
                <a:spcPct val="0"/>
              </a:spcBef>
              <a:spcAft>
                <a:spcPct val="0"/>
              </a:spcAft>
            </a:pPr>
            <a:r>
              <a:rPr kumimoji="0" lang="uk-UA" altLang="uk-UA" sz="2000" b="1" i="0" u="none" strike="noStrike" cap="none" normalizeH="0" baseline="0" dirty="0" smtClean="0">
                <a:ln>
                  <a:noFill/>
                </a:ln>
                <a:solidFill>
                  <a:srgbClr val="212529"/>
                </a:solidFill>
                <a:effectLst>
                  <a:outerShdw blurRad="38100" dist="38100" dir="2700000" algn="tl">
                    <a:srgbClr val="000000">
                      <a:alpha val="43137"/>
                    </a:srgbClr>
                  </a:outerShdw>
                </a:effectLst>
                <a:latin typeface="Constantia" panose="02030602050306030303" pitchFamily="18" charset="0"/>
              </a:rPr>
              <a:t>Атестація педагогічних працівників здійснюється атестаційними комісіями у такі строки:</a:t>
            </a:r>
          </a:p>
          <a:p>
            <a:pPr lvl="0" algn="ctr" eaLnBrk="0" fontAlgn="base" hangingPunct="0">
              <a:spcBef>
                <a:spcPct val="0"/>
              </a:spcBef>
              <a:spcAft>
                <a:spcPct val="0"/>
              </a:spcAft>
            </a:pPr>
            <a:r>
              <a:rPr kumimoji="0" lang="uk-UA" altLang="uk-UA" sz="2000" b="1" i="0" u="none" strike="noStrike" cap="none" normalizeH="0" baseline="0" dirty="0" smtClean="0">
                <a:ln>
                  <a:noFill/>
                </a:ln>
                <a:solidFill>
                  <a:srgbClr val="212529"/>
                </a:solidFill>
                <a:effectLst>
                  <a:outerShdw blurRad="38100" dist="38100" dir="2700000" algn="tl">
                    <a:srgbClr val="000000">
                      <a:alpha val="43137"/>
                    </a:srgbClr>
                  </a:outerShdw>
                </a:effectLst>
                <a:latin typeface="Constantia" panose="02030602050306030303" pitchFamily="18" charset="0"/>
              </a:rPr>
              <a:t> комісіями I рівня - </a:t>
            </a:r>
            <a:r>
              <a:rPr kumimoji="0" lang="uk-UA" altLang="uk-UA" sz="2000" b="1" i="0" u="sng" strike="noStrike" cap="none" normalizeH="0" baseline="0" dirty="0" smtClean="0">
                <a:ln>
                  <a:noFill/>
                </a:ln>
                <a:solidFill>
                  <a:srgbClr val="212529"/>
                </a:solidFill>
                <a:effectLst>
                  <a:outerShdw blurRad="38100" dist="38100" dir="2700000" algn="tl">
                    <a:srgbClr val="000000">
                      <a:alpha val="43137"/>
                    </a:srgbClr>
                  </a:outerShdw>
                </a:effectLst>
                <a:latin typeface="Constantia" panose="02030602050306030303" pitchFamily="18" charset="0"/>
              </a:rPr>
              <a:t>до 1 квітня</a:t>
            </a:r>
            <a:r>
              <a:rPr kumimoji="0" lang="uk-UA" altLang="uk-UA" sz="2000" b="1" i="0" u="none" strike="noStrike" cap="none" normalizeH="0" baseline="0" dirty="0" smtClean="0">
                <a:ln>
                  <a:noFill/>
                </a:ln>
                <a:solidFill>
                  <a:srgbClr val="212529"/>
                </a:solidFill>
                <a:effectLst>
                  <a:outerShdw blurRad="38100" dist="38100" dir="2700000" algn="tl">
                    <a:srgbClr val="000000">
                      <a:alpha val="43137"/>
                    </a:srgbClr>
                  </a:outerShdw>
                </a:effectLst>
                <a:latin typeface="Constantia" panose="02030602050306030303" pitchFamily="18" charset="0"/>
              </a:rPr>
              <a:t>, II рівня - </a:t>
            </a:r>
            <a:r>
              <a:rPr kumimoji="0" lang="uk-UA" altLang="uk-UA" sz="2000" b="1" i="0" u="sng" strike="noStrike" cap="none" normalizeH="0" baseline="0" dirty="0" smtClean="0">
                <a:ln>
                  <a:noFill/>
                </a:ln>
                <a:solidFill>
                  <a:srgbClr val="212529"/>
                </a:solidFill>
                <a:effectLst>
                  <a:outerShdw blurRad="38100" dist="38100" dir="2700000" algn="tl">
                    <a:srgbClr val="000000">
                      <a:alpha val="43137"/>
                    </a:srgbClr>
                  </a:outerShdw>
                </a:effectLst>
                <a:latin typeface="Constantia" panose="02030602050306030303" pitchFamily="18" charset="0"/>
              </a:rPr>
              <a:t>до 10 квітня</a:t>
            </a:r>
            <a:r>
              <a:rPr kumimoji="0" lang="uk-UA" altLang="uk-UA" sz="2000" b="1" i="0" u="none" strike="noStrike" cap="none" normalizeH="0" baseline="0" dirty="0" smtClean="0">
                <a:ln>
                  <a:noFill/>
                </a:ln>
                <a:solidFill>
                  <a:srgbClr val="212529"/>
                </a:solidFill>
                <a:effectLst>
                  <a:outerShdw blurRad="38100" dist="38100" dir="2700000" algn="tl">
                    <a:srgbClr val="000000">
                      <a:alpha val="43137"/>
                    </a:srgbClr>
                  </a:outerShdw>
                </a:effectLst>
                <a:latin typeface="Constantia" panose="02030602050306030303" pitchFamily="18" charset="0"/>
              </a:rPr>
              <a:t>, III рівня - </a:t>
            </a:r>
            <a:r>
              <a:rPr kumimoji="0" lang="uk-UA" altLang="uk-UA" sz="2000" b="1" i="0" u="sng" strike="noStrike" cap="none" normalizeH="0" baseline="0" dirty="0" smtClean="0">
                <a:ln>
                  <a:noFill/>
                </a:ln>
                <a:solidFill>
                  <a:srgbClr val="212529"/>
                </a:solidFill>
                <a:effectLst>
                  <a:outerShdw blurRad="38100" dist="38100" dir="2700000" algn="tl">
                    <a:srgbClr val="000000">
                      <a:alpha val="43137"/>
                    </a:srgbClr>
                  </a:outerShdw>
                </a:effectLst>
                <a:latin typeface="Constantia" panose="02030602050306030303" pitchFamily="18" charset="0"/>
              </a:rPr>
              <a:t>до 25 квітня.</a:t>
            </a:r>
            <a:endParaRPr kumimoji="0" lang="uk-UA" altLang="uk-UA" sz="2000" b="1" i="0" u="sng" strike="noStrike" cap="none" normalizeH="0" baseline="0" dirty="0" smtClean="0">
              <a:ln>
                <a:noFill/>
              </a:ln>
              <a:solidFill>
                <a:schemeClr val="tx1"/>
              </a:solidFill>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3302251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kumimoji="0" lang="uk-UA" altLang="uk-UA" b="0" i="0" u="none" strike="noStrike" cap="none" normalizeH="0" baseline="0" dirty="0" smtClean="0">
                <a:ln>
                  <a:noFill/>
                </a:ln>
                <a:solidFill>
                  <a:srgbClr val="212529"/>
                </a:solidFill>
                <a:effectLst/>
                <a:latin typeface="Menlo"/>
              </a:rPr>
              <a:t>Педагогічний працівник визнається таким, що відповідає займаній посаді, якщо:</a:t>
            </a:r>
            <a:endParaRPr lang="uk-UA" dirty="0"/>
          </a:p>
        </p:txBody>
      </p:sp>
      <p:sp>
        <p:nvSpPr>
          <p:cNvPr id="4" name="Rectangle 1"/>
          <p:cNvSpPr>
            <a:spLocks noGrp="1" noChangeArrowheads="1"/>
          </p:cNvSpPr>
          <p:nvPr>
            <p:ph idx="1"/>
          </p:nvPr>
        </p:nvSpPr>
        <p:spPr bwMode="auto">
          <a:xfrm>
            <a:off x="838200" y="2008441"/>
            <a:ext cx="10515600" cy="398570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3200" b="0" i="0" u="none" strike="noStrike" cap="none" normalizeH="0" baseline="0" dirty="0" smtClean="0">
                <a:ln>
                  <a:noFill/>
                </a:ln>
                <a:solidFill>
                  <a:srgbClr val="212529"/>
                </a:solidFill>
                <a:effectLst/>
                <a:latin typeface="Times New Roman" panose="02020603050405020304" pitchFamily="18" charset="0"/>
                <a:cs typeface="Times New Roman" panose="02020603050405020304" pitchFamily="18" charset="0"/>
              </a:rPr>
              <a:t>1) має освіту, що відповідає вимогам, визначеним  нормативно-правовими актами у галузі освіти;</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3200" b="0" i="0" u="none" strike="noStrike" cap="none" normalizeH="0" baseline="0" dirty="0" smtClean="0">
                <a:ln>
                  <a:noFill/>
                </a:ln>
                <a:solidFill>
                  <a:srgbClr val="212529"/>
                </a:solidFill>
                <a:effectLst/>
                <a:latin typeface="Times New Roman" panose="02020603050405020304" pitchFamily="18" charset="0"/>
                <a:cs typeface="Times New Roman" panose="02020603050405020304" pitchFamily="18" charset="0"/>
              </a:rPr>
              <a:t>2) виконує посадові обов'язки у повному обсязі;</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3200" b="0" i="0" u="none" strike="noStrike" cap="none" normalizeH="0" baseline="0" dirty="0" smtClean="0">
                <a:ln>
                  <a:noFill/>
                </a:ln>
                <a:solidFill>
                  <a:srgbClr val="212529"/>
                </a:solidFill>
                <a:effectLst/>
                <a:latin typeface="Times New Roman" panose="02020603050405020304" pitchFamily="18" charset="0"/>
                <a:cs typeface="Times New Roman" panose="02020603050405020304" pitchFamily="18" charset="0"/>
              </a:rPr>
              <a:t>3) пройшов підвищення кваліфікації.</a:t>
            </a: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3200" b="0" i="0" u="none" strike="noStrike" cap="none" normalizeH="0" baseline="0" dirty="0" smtClean="0">
                <a:ln>
                  <a:noFill/>
                </a:ln>
                <a:solidFill>
                  <a:srgbClr val="212529"/>
                </a:solidFill>
                <a:effectLst/>
                <a:latin typeface="Times New Roman" panose="02020603050405020304" pitchFamily="18" charset="0"/>
                <a:cs typeface="Times New Roman" panose="02020603050405020304" pitchFamily="18" charset="0"/>
              </a:rPr>
              <a:t> </a:t>
            </a:r>
            <a:br>
              <a:rPr kumimoji="0" lang="uk-UA" altLang="uk-UA" sz="3200" b="0" i="0" u="none" strike="noStrike" cap="none" normalizeH="0" baseline="0" dirty="0" smtClean="0">
                <a:ln>
                  <a:noFill/>
                </a:ln>
                <a:solidFill>
                  <a:srgbClr val="212529"/>
                </a:solidFill>
                <a:effectLst/>
                <a:latin typeface="Times New Roman" panose="02020603050405020304" pitchFamily="18" charset="0"/>
                <a:cs typeface="Times New Roman" panose="02020603050405020304" pitchFamily="18" charset="0"/>
              </a:rPr>
            </a:br>
            <a:endParaRPr kumimoji="0" lang="uk-UA" altLang="uk-UA"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uk-UA" altLang="uk-UA"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r>
            <a:br>
              <a:rPr kumimoji="0" lang="uk-UA" altLang="uk-UA"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br>
            <a:endParaRPr kumimoji="0" lang="uk-UA" altLang="uk-UA" sz="3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646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199" y="482600"/>
            <a:ext cx="10854267" cy="5694363"/>
          </a:xfrm>
        </p:spPr>
        <p:txBody>
          <a:bodyPr>
            <a:normAutofit fontScale="92500" lnSpcReduction="20000"/>
          </a:bodyPr>
          <a:lstStyle/>
          <a:p>
            <a:pPr algn="just"/>
            <a:r>
              <a:rPr lang="uk-UA" dirty="0" smtClean="0"/>
              <a:t>Педагогічні  працівники,  які  працюють  у   навчальних закладах  за  сумісництвом  або  на  умовах  строкового  трудового договору, атестуються на загальних підставах.</a:t>
            </a:r>
          </a:p>
          <a:p>
            <a:pPr algn="just"/>
            <a:r>
              <a:rPr lang="uk-UA" dirty="0" smtClean="0"/>
              <a:t>При   суміщенні  працівниками  педагогічних  посад  в  одному навчальному закладі їх атестація здійснюється з кожної із займаних посад. </a:t>
            </a:r>
          </a:p>
          <a:p>
            <a:pPr algn="just"/>
            <a:r>
              <a:rPr lang="uk-UA" dirty="0"/>
              <a:t>Вчителі та викладачі, які мають педагогічне </a:t>
            </a:r>
            <a:r>
              <a:rPr lang="uk-UA" dirty="0" smtClean="0"/>
              <a:t>навантаження </a:t>
            </a:r>
            <a:r>
              <a:rPr lang="uk-UA" dirty="0"/>
              <a:t>з кількох предметів, атестуються з того предмета, </a:t>
            </a:r>
            <a:r>
              <a:rPr lang="uk-UA" dirty="0" smtClean="0"/>
              <a:t>який </a:t>
            </a:r>
            <a:r>
              <a:rPr lang="uk-UA" dirty="0"/>
              <a:t>викладають за спеціальністю. У цьому випадку присвоєна </a:t>
            </a:r>
            <a:r>
              <a:rPr lang="uk-UA" dirty="0" smtClean="0"/>
              <a:t>кваліфікаційна </a:t>
            </a:r>
            <a:r>
              <a:rPr lang="uk-UA" dirty="0"/>
              <a:t>категорія поширюється на все педагогічне </a:t>
            </a:r>
            <a:r>
              <a:rPr lang="uk-UA" dirty="0" smtClean="0"/>
              <a:t>навантаження</a:t>
            </a:r>
            <a:r>
              <a:rPr lang="uk-UA" dirty="0"/>
              <a:t>. Необхідною умовою при цьому є підвищення </a:t>
            </a:r>
            <a:r>
              <a:rPr lang="uk-UA" dirty="0" smtClean="0"/>
              <a:t>кваліфікації </a:t>
            </a:r>
            <a:r>
              <a:rPr lang="uk-UA" dirty="0"/>
              <a:t>з предметів інваріантної складової змісту загальної </a:t>
            </a:r>
            <a:r>
              <a:rPr lang="uk-UA" dirty="0" smtClean="0"/>
              <a:t>середньої </a:t>
            </a:r>
            <a:r>
              <a:rPr lang="uk-UA" dirty="0"/>
              <a:t>освіти</a:t>
            </a:r>
            <a:r>
              <a:rPr lang="uk-UA" dirty="0" smtClean="0"/>
              <a:t>.</a:t>
            </a:r>
          </a:p>
          <a:p>
            <a:pPr algn="just"/>
            <a:r>
              <a:rPr lang="uk-UA" dirty="0"/>
              <a:t>Педагогічні працівники, яким у </a:t>
            </a:r>
            <a:r>
              <a:rPr lang="uk-UA" dirty="0" err="1"/>
              <a:t>міжатестаційний</a:t>
            </a:r>
            <a:r>
              <a:rPr lang="uk-UA" dirty="0"/>
              <a:t> період </a:t>
            </a:r>
            <a:r>
              <a:rPr lang="uk-UA" dirty="0" smtClean="0"/>
              <a:t>присуджено </a:t>
            </a:r>
            <a:r>
              <a:rPr lang="uk-UA" dirty="0"/>
              <a:t>наукові ступені або присвоєно вчені звання, атестуються </a:t>
            </a:r>
            <a:r>
              <a:rPr lang="uk-UA" dirty="0" smtClean="0"/>
              <a:t>без </a:t>
            </a:r>
            <a:r>
              <a:rPr lang="uk-UA" dirty="0"/>
              <a:t>попереднього проходження підвищення кваліфікації, якщо їх </a:t>
            </a:r>
            <a:r>
              <a:rPr lang="uk-UA" dirty="0" smtClean="0"/>
              <a:t>діяльність </a:t>
            </a:r>
            <a:r>
              <a:rPr lang="uk-UA" dirty="0"/>
              <a:t>за профілем збігається з присудженим науковим ступенем </a:t>
            </a:r>
            <a:r>
              <a:rPr lang="uk-UA" dirty="0" smtClean="0"/>
              <a:t>або </a:t>
            </a:r>
            <a:r>
              <a:rPr lang="uk-UA" dirty="0"/>
              <a:t>присвоєним вченим званням.</a:t>
            </a:r>
          </a:p>
        </p:txBody>
      </p:sp>
    </p:spTree>
    <p:extLst>
      <p:ext uri="{BB962C8B-B14F-4D97-AF65-F5344CB8AC3E}">
        <p14:creationId xmlns:p14="http://schemas.microsoft.com/office/powerpoint/2010/main" val="3069863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Кваліфікаційна категорія "спеціаліст вищої категорії" присвоюється</a:t>
            </a:r>
            <a:endParaRPr lang="uk-UA" dirty="0"/>
          </a:p>
        </p:txBody>
      </p:sp>
      <p:sp>
        <p:nvSpPr>
          <p:cNvPr id="3" name="Объект 2"/>
          <p:cNvSpPr>
            <a:spLocks noGrp="1"/>
          </p:cNvSpPr>
          <p:nvPr>
            <p:ph idx="1"/>
          </p:nvPr>
        </p:nvSpPr>
        <p:spPr/>
        <p:txBody>
          <a:bodyPr>
            <a:normAutofit fontScale="92500"/>
          </a:bodyPr>
          <a:lstStyle/>
          <a:p>
            <a:pPr algn="just"/>
            <a:r>
              <a:rPr lang="uk-UA" dirty="0"/>
              <a:t>Кваліфікаційна категорія "спеціаліст вищої категорії" </a:t>
            </a:r>
            <a:r>
              <a:rPr lang="uk-UA" dirty="0" smtClean="0"/>
              <a:t>присвоюється </a:t>
            </a:r>
            <a:r>
              <a:rPr lang="uk-UA" dirty="0"/>
              <a:t>працівникам, які відповідають вимогам, встановленим </a:t>
            </a:r>
            <a:r>
              <a:rPr lang="uk-UA" dirty="0" smtClean="0"/>
              <a:t>до </a:t>
            </a:r>
            <a:r>
              <a:rPr lang="uk-UA" dirty="0"/>
              <a:t>працівників з кваліфікаційною категорією "спеціаліст першої </a:t>
            </a:r>
            <a:r>
              <a:rPr lang="uk-UA" dirty="0" smtClean="0"/>
              <a:t>категорії</a:t>
            </a:r>
            <a:r>
              <a:rPr lang="uk-UA" dirty="0"/>
              <a:t>", та які володіють інноваційними освітніми методиками й </a:t>
            </a:r>
            <a:r>
              <a:rPr lang="uk-UA" dirty="0" smtClean="0"/>
              <a:t>технологіями</a:t>
            </a:r>
            <a:r>
              <a:rPr lang="uk-UA" dirty="0"/>
              <a:t>, активно їх використовують та поширюють у </a:t>
            </a:r>
            <a:r>
              <a:rPr lang="uk-UA" dirty="0" smtClean="0"/>
              <a:t>професійному </a:t>
            </a:r>
            <a:r>
              <a:rPr lang="uk-UA" dirty="0"/>
              <a:t>середовищі; володіють широким спектром стратегій </a:t>
            </a:r>
            <a:r>
              <a:rPr lang="uk-UA" dirty="0" smtClean="0"/>
              <a:t>навчання</a:t>
            </a:r>
            <a:r>
              <a:rPr lang="uk-UA" dirty="0"/>
              <a:t>; вміють продукувати оригінальні, інноваційні ідеї; </a:t>
            </a:r>
            <a:r>
              <a:rPr lang="uk-UA" dirty="0" smtClean="0"/>
              <a:t>застосовують </a:t>
            </a:r>
            <a:r>
              <a:rPr lang="uk-UA" dirty="0"/>
              <a:t>нестандартні форми проведення уроку (навчальних </a:t>
            </a:r>
            <a:r>
              <a:rPr lang="uk-UA" dirty="0" smtClean="0"/>
              <a:t>занять</a:t>
            </a:r>
            <a:r>
              <a:rPr lang="uk-UA" dirty="0"/>
              <a:t>); активно впроваджують форми та методи організації </a:t>
            </a:r>
            <a:r>
              <a:rPr lang="uk-UA" dirty="0" smtClean="0"/>
              <a:t>навчально-виховного </a:t>
            </a:r>
            <a:r>
              <a:rPr lang="uk-UA" dirty="0"/>
              <a:t>процесу, що забезпечують максимальну </a:t>
            </a:r>
            <a:r>
              <a:rPr lang="uk-UA" dirty="0" smtClean="0"/>
              <a:t>самостійність </a:t>
            </a:r>
            <a:r>
              <a:rPr lang="uk-UA" dirty="0"/>
              <a:t>навчання учнів; вносять пропозиції щодо </a:t>
            </a:r>
            <a:r>
              <a:rPr lang="uk-UA" dirty="0" smtClean="0"/>
              <a:t/>
            </a:r>
            <a:br>
              <a:rPr lang="uk-UA" dirty="0" smtClean="0"/>
            </a:br>
            <a:r>
              <a:rPr lang="uk-UA" dirty="0"/>
              <a:t>вдосконалення навчально-виховного процесу в навчальному закладі. </a:t>
            </a:r>
            <a:endParaRPr lang="uk-UA" dirty="0" smtClean="0"/>
          </a:p>
          <a:p>
            <a:pPr algn="just"/>
            <a:endParaRPr lang="uk-UA" dirty="0"/>
          </a:p>
        </p:txBody>
      </p:sp>
    </p:spTree>
    <p:extLst>
      <p:ext uri="{BB962C8B-B14F-4D97-AF65-F5344CB8AC3E}">
        <p14:creationId xmlns:p14="http://schemas.microsoft.com/office/powerpoint/2010/main" val="4168541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effectLst>
                  <a:outerShdw blurRad="38100" dist="38100" dir="2700000" algn="tl">
                    <a:srgbClr val="000000">
                      <a:alpha val="43137"/>
                    </a:srgbClr>
                  </a:outerShdw>
                </a:effectLst>
              </a:rPr>
              <a:t>Організаційні вимоги щодо започаткування та провадження освітньої діяльності</a:t>
            </a:r>
            <a:endParaRPr lang="uk-UA"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pPr algn="just"/>
            <a:r>
              <a:rPr lang="uk-UA" dirty="0"/>
              <a:t>Ліцензіат забезпечує провадження освітньої діяльності виключно в місцях її провадження, зазначених у документах, поданих органу </a:t>
            </a:r>
            <a:r>
              <a:rPr lang="uk-UA" dirty="0" smtClean="0"/>
              <a:t>ліцензування</a:t>
            </a:r>
          </a:p>
          <a:p>
            <a:pPr algn="just"/>
            <a:r>
              <a:rPr lang="uk-UA" dirty="0"/>
              <a:t>Здобувач ліцензії повинен відповідати вимогам Ліцензійних умов щодо започаткування провадження освітньої діяльності на відповідному рівні освіти або у сфері освіти, а ліцензіат зобов’язаний виконувати вимоги Ліцензійних умов щодо започаткування та провадження освітньої діяльності на певному (певних) рівні (рівнях) або у сфері (сферах) освіти в кожному місці провадження освітньої діяльності.</a:t>
            </a:r>
          </a:p>
        </p:txBody>
      </p:sp>
    </p:spTree>
    <p:extLst>
      <p:ext uri="{BB962C8B-B14F-4D97-AF65-F5344CB8AC3E}">
        <p14:creationId xmlns:p14="http://schemas.microsoft.com/office/powerpoint/2010/main" val="197893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Порядок створення та повноваження </a:t>
            </a:r>
            <a:br>
              <a:rPr lang="uk-UA" dirty="0" smtClean="0"/>
            </a:br>
            <a:r>
              <a:rPr lang="uk-UA" dirty="0" smtClean="0"/>
              <a:t>атестаційних комісій </a:t>
            </a:r>
            <a:endParaRPr lang="uk-UA" dirty="0"/>
          </a:p>
        </p:txBody>
      </p:sp>
      <p:sp>
        <p:nvSpPr>
          <p:cNvPr id="3" name="Объект 2"/>
          <p:cNvSpPr>
            <a:spLocks noGrp="1"/>
          </p:cNvSpPr>
          <p:nvPr>
            <p:ph idx="1"/>
          </p:nvPr>
        </p:nvSpPr>
        <p:spPr/>
        <p:txBody>
          <a:bodyPr>
            <a:normAutofit lnSpcReduction="10000"/>
          </a:bodyPr>
          <a:lstStyle/>
          <a:p>
            <a:pPr algn="just"/>
            <a:r>
              <a:rPr lang="uk-UA" dirty="0"/>
              <a:t>Для організації та проведення атестації педагогічних </a:t>
            </a:r>
            <a:r>
              <a:rPr lang="uk-UA" dirty="0" smtClean="0"/>
              <a:t/>
            </a:r>
            <a:br>
              <a:rPr lang="uk-UA" dirty="0" smtClean="0"/>
            </a:br>
            <a:r>
              <a:rPr lang="uk-UA" dirty="0"/>
              <a:t>працівників у навчальних та інших закладах, органах управління </a:t>
            </a:r>
            <a:r>
              <a:rPr lang="uk-UA" dirty="0" smtClean="0"/>
              <a:t/>
            </a:r>
            <a:br>
              <a:rPr lang="uk-UA" dirty="0" smtClean="0"/>
            </a:br>
            <a:r>
              <a:rPr lang="uk-UA" dirty="0"/>
              <a:t>освітою щороку до 20 вересня створюються атестаційні комісії </a:t>
            </a:r>
            <a:r>
              <a:rPr lang="en-US" dirty="0"/>
              <a:t>I, II </a:t>
            </a:r>
            <a:r>
              <a:rPr lang="en-US" dirty="0" smtClean="0"/>
              <a:t/>
            </a:r>
            <a:br>
              <a:rPr lang="en-US" dirty="0" smtClean="0"/>
            </a:br>
            <a:r>
              <a:rPr lang="uk-UA" dirty="0"/>
              <a:t>і </a:t>
            </a:r>
            <a:r>
              <a:rPr lang="en-US" dirty="0"/>
              <a:t>III </a:t>
            </a:r>
            <a:r>
              <a:rPr lang="uk-UA" dirty="0"/>
              <a:t>рівнів. </a:t>
            </a:r>
            <a:endParaRPr lang="uk-UA" dirty="0" smtClean="0"/>
          </a:p>
          <a:p>
            <a:pPr algn="just"/>
            <a:r>
              <a:rPr lang="uk-UA" dirty="0"/>
              <a:t>Атестаційні комісії </a:t>
            </a:r>
            <a:r>
              <a:rPr lang="en-US" dirty="0"/>
              <a:t>I </a:t>
            </a:r>
            <a:r>
              <a:rPr lang="uk-UA" dirty="0"/>
              <a:t>рівня створюються </a:t>
            </a:r>
            <a:r>
              <a:rPr lang="uk-UA" dirty="0" smtClean="0"/>
              <a:t>у </a:t>
            </a:r>
            <a:r>
              <a:rPr lang="uk-UA" dirty="0"/>
              <a:t>вищих </a:t>
            </a:r>
            <a:r>
              <a:rPr lang="uk-UA" dirty="0" smtClean="0"/>
              <a:t/>
            </a:r>
            <a:br>
              <a:rPr lang="uk-UA" dirty="0" smtClean="0"/>
            </a:br>
            <a:r>
              <a:rPr lang="uk-UA" dirty="0"/>
              <a:t>навчальних закладах </a:t>
            </a:r>
            <a:r>
              <a:rPr lang="en-US" dirty="0"/>
              <a:t>I-II </a:t>
            </a:r>
            <a:r>
              <a:rPr lang="uk-UA" dirty="0"/>
              <a:t>рівнів акредитації незалежно від </a:t>
            </a:r>
            <a:r>
              <a:rPr lang="uk-UA" dirty="0" smtClean="0"/>
              <a:t/>
            </a:r>
            <a:br>
              <a:rPr lang="uk-UA" dirty="0" smtClean="0"/>
            </a:br>
            <a:r>
              <a:rPr lang="uk-UA" dirty="0"/>
              <a:t>підпорядкування, типів і форм </a:t>
            </a:r>
            <a:r>
              <a:rPr lang="uk-UA" dirty="0" smtClean="0"/>
              <a:t>власності…</a:t>
            </a:r>
          </a:p>
          <a:p>
            <a:pPr algn="just"/>
            <a:r>
              <a:rPr lang="uk-UA" dirty="0" smtClean="0"/>
              <a:t>Атестаційні комісії II рівня створюються у відділах </a:t>
            </a:r>
            <a:br>
              <a:rPr lang="uk-UA" dirty="0" smtClean="0"/>
            </a:br>
            <a:r>
              <a:rPr lang="uk-UA" dirty="0" smtClean="0"/>
              <a:t>освіти районних, районних у містах Києві </a:t>
            </a:r>
          </a:p>
          <a:p>
            <a:pPr algn="just"/>
            <a:r>
              <a:rPr lang="uk-UA" dirty="0" smtClean="0"/>
              <a:t>Атестаційні комісії III рівня створюються в Міністерстві </a:t>
            </a:r>
            <a:br>
              <a:rPr lang="uk-UA" dirty="0" smtClean="0"/>
            </a:br>
            <a:r>
              <a:rPr lang="uk-UA" dirty="0" smtClean="0"/>
              <a:t>освіти і науки</a:t>
            </a:r>
            <a:endParaRPr lang="uk-UA" dirty="0"/>
          </a:p>
        </p:txBody>
      </p:sp>
    </p:spTree>
    <p:extLst>
      <p:ext uri="{BB962C8B-B14F-4D97-AF65-F5344CB8AC3E}">
        <p14:creationId xmlns:p14="http://schemas.microsoft.com/office/powerpoint/2010/main" val="4064420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Атестаційні</a:t>
            </a:r>
            <a:r>
              <a:rPr lang="ru-RU" dirty="0" smtClean="0"/>
              <a:t> </a:t>
            </a:r>
            <a:r>
              <a:rPr lang="uk-UA" dirty="0" smtClean="0"/>
              <a:t>комісії I рівня мають право</a:t>
            </a:r>
            <a:r>
              <a:rPr lang="ru-RU" dirty="0" smtClean="0"/>
              <a:t>:</a:t>
            </a:r>
            <a:endParaRPr lang="uk-UA" dirty="0"/>
          </a:p>
        </p:txBody>
      </p:sp>
      <p:sp>
        <p:nvSpPr>
          <p:cNvPr id="5" name="Объект 4"/>
          <p:cNvSpPr>
            <a:spLocks noGrp="1"/>
          </p:cNvSpPr>
          <p:nvPr>
            <p:ph idx="1"/>
          </p:nvPr>
        </p:nvSpPr>
        <p:spPr/>
        <p:txBody>
          <a:bodyPr/>
          <a:lstStyle/>
          <a:p>
            <a:pPr marL="0" indent="0" algn="just">
              <a:buNone/>
            </a:pPr>
            <a:r>
              <a:rPr lang="uk-UA" dirty="0" smtClean="0"/>
              <a:t>1) атестувати   педагогічних   працівників  на  відповідність  займаній посаді;</a:t>
            </a:r>
          </a:p>
          <a:p>
            <a:pPr marL="0" indent="0" algn="just">
              <a:buNone/>
            </a:pPr>
            <a:endParaRPr lang="uk-UA" dirty="0" smtClean="0"/>
          </a:p>
          <a:p>
            <a:pPr marL="0" indent="0" algn="just">
              <a:buNone/>
            </a:pPr>
            <a:r>
              <a:rPr lang="uk-UA" dirty="0" smtClean="0"/>
              <a:t>2) присвоювати    кваліфікаційні    категорії   "спеціаліст",  "спеціаліст другої  категорії",  "спеціаліст   першої   категорії"  (атестувати  на  відповідність  раніше  присвоєним кваліфікаційним </a:t>
            </a:r>
          </a:p>
          <a:p>
            <a:pPr marL="0" indent="0" algn="just">
              <a:buNone/>
            </a:pPr>
            <a:r>
              <a:rPr lang="uk-UA" dirty="0" smtClean="0"/>
              <a:t>категоріям);</a:t>
            </a:r>
            <a:endParaRPr lang="uk-UA" dirty="0"/>
          </a:p>
        </p:txBody>
      </p:sp>
    </p:spTree>
    <p:extLst>
      <p:ext uri="{BB962C8B-B14F-4D97-AF65-F5344CB8AC3E}">
        <p14:creationId xmlns:p14="http://schemas.microsoft.com/office/powerpoint/2010/main" val="1584097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uk-UA" dirty="0" smtClean="0"/>
              <a:t>Атестаційні комісії II рівня мають право:</a:t>
            </a:r>
            <a:endParaRPr lang="uk-UA" dirty="0"/>
          </a:p>
        </p:txBody>
      </p:sp>
      <p:sp>
        <p:nvSpPr>
          <p:cNvPr id="5" name="Объект 4"/>
          <p:cNvSpPr>
            <a:spLocks noGrp="1"/>
          </p:cNvSpPr>
          <p:nvPr>
            <p:ph idx="1"/>
          </p:nvPr>
        </p:nvSpPr>
        <p:spPr/>
        <p:txBody>
          <a:bodyPr>
            <a:normAutofit fontScale="77500" lnSpcReduction="20000"/>
          </a:bodyPr>
          <a:lstStyle/>
          <a:p>
            <a:pPr algn="just">
              <a:lnSpc>
                <a:spcPct val="120000"/>
              </a:lnSpc>
              <a:spcBef>
                <a:spcPts val="0"/>
              </a:spcBef>
              <a:tabLst>
                <a:tab pos="0" algn="l"/>
              </a:tabLst>
            </a:pPr>
            <a:r>
              <a:rPr lang="uk-UA" dirty="0" smtClean="0"/>
              <a:t> присвоювати </a:t>
            </a:r>
            <a:r>
              <a:rPr lang="uk-UA" dirty="0"/>
              <a:t>кваліфікаційну категорію "спеціаліст вищої </a:t>
            </a:r>
            <a:r>
              <a:rPr lang="uk-UA" dirty="0" smtClean="0"/>
              <a:t> категорії</a:t>
            </a:r>
            <a:r>
              <a:rPr lang="uk-UA" dirty="0"/>
              <a:t>" (атестувати на відповідність раніше присвоєній </a:t>
            </a:r>
            <a:r>
              <a:rPr lang="uk-UA" dirty="0" smtClean="0"/>
              <a:t> кваліфікаційній </a:t>
            </a:r>
            <a:r>
              <a:rPr lang="uk-UA" dirty="0"/>
              <a:t>категорії "спеціаліст вищої </a:t>
            </a:r>
            <a:r>
              <a:rPr lang="uk-UA" dirty="0" smtClean="0"/>
              <a:t> категорії</a:t>
            </a:r>
            <a:r>
              <a:rPr lang="uk-UA" dirty="0"/>
              <a:t>"), </a:t>
            </a:r>
            <a:r>
              <a:rPr lang="uk-UA" dirty="0" smtClean="0"/>
              <a:t>присвоювати </a:t>
            </a:r>
            <a:r>
              <a:rPr lang="uk-UA" dirty="0"/>
              <a:t>педагогічні звання за клопотанням атестаційних комісій </a:t>
            </a:r>
            <a:r>
              <a:rPr lang="en-US" dirty="0" smtClean="0"/>
              <a:t>I </a:t>
            </a:r>
            <a:r>
              <a:rPr lang="uk-UA" dirty="0"/>
              <a:t>рівня</a:t>
            </a:r>
            <a:r>
              <a:rPr lang="uk-UA" dirty="0" smtClean="0"/>
              <a:t>;</a:t>
            </a:r>
          </a:p>
          <a:p>
            <a:pPr algn="just">
              <a:lnSpc>
                <a:spcPct val="120000"/>
              </a:lnSpc>
              <a:spcBef>
                <a:spcPts val="0"/>
              </a:spcBef>
            </a:pPr>
            <a:r>
              <a:rPr lang="uk-UA" dirty="0" smtClean="0"/>
              <a:t>порушувати клопотання перед  атестаційними       комісіями </a:t>
            </a:r>
            <a:r>
              <a:rPr lang="en-US" dirty="0" smtClean="0"/>
              <a:t>III </a:t>
            </a:r>
            <a:r>
              <a:rPr lang="uk-UA" dirty="0" smtClean="0"/>
              <a:t>рівня   про   присвоєння   педагогічним  працівникам  районних (міських)   кабінетів    (центрів)    кваліфікаційної    категорії "спеціаліст  вищої  категорії" та педагогічного звання "практичний психолог-методист"  (для  практичних  психологів   цих   кабінетів (центрів)) або про відповідність раніше присвоєній кваліфікаційній категорії, педагогічному званню;</a:t>
            </a:r>
          </a:p>
          <a:p>
            <a:pPr algn="just">
              <a:lnSpc>
                <a:spcPct val="120000"/>
              </a:lnSpc>
              <a:spcBef>
                <a:spcPts val="0"/>
              </a:spcBef>
            </a:pPr>
            <a:endParaRPr lang="uk-UA" dirty="0" smtClean="0"/>
          </a:p>
          <a:p>
            <a:pPr algn="just">
              <a:lnSpc>
                <a:spcPct val="120000"/>
              </a:lnSpc>
              <a:spcBef>
                <a:spcPts val="0"/>
              </a:spcBef>
            </a:pPr>
            <a:r>
              <a:rPr lang="uk-UA" dirty="0" smtClean="0"/>
              <a:t>розглядати апеляції на рішення атестаційних комісій </a:t>
            </a:r>
            <a:r>
              <a:rPr lang="en-US" dirty="0" smtClean="0"/>
              <a:t>I </a:t>
            </a:r>
            <a:r>
              <a:rPr lang="uk-UA" dirty="0" smtClean="0"/>
              <a:t>рівня. </a:t>
            </a:r>
            <a:endParaRPr lang="uk-UA" dirty="0"/>
          </a:p>
        </p:txBody>
      </p:sp>
    </p:spTree>
    <p:extLst>
      <p:ext uri="{BB962C8B-B14F-4D97-AF65-F5344CB8AC3E}">
        <p14:creationId xmlns:p14="http://schemas.microsoft.com/office/powerpoint/2010/main" val="3861548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smtClean="0">
                <a:effectLst>
                  <a:outerShdw blurRad="38100" dist="38100" dir="2700000" algn="tl">
                    <a:srgbClr val="000000">
                      <a:alpha val="43137"/>
                    </a:srgbClr>
                  </a:outerShdw>
                </a:effectLst>
              </a:rPr>
              <a:t>Технологічні вимоги щодо забезпечення започаткування та провадження освітньої діяльності </a:t>
            </a:r>
            <a:r>
              <a:rPr lang="uk-UA" b="1" u="sng" dirty="0" smtClean="0">
                <a:solidFill>
                  <a:schemeClr val="accent5">
                    <a:lumMod val="75000"/>
                  </a:schemeClr>
                </a:solidFill>
                <a:effectLst>
                  <a:outerShdw blurRad="38100" dist="38100" dir="2700000" algn="tl">
                    <a:srgbClr val="000000">
                      <a:alpha val="43137"/>
                    </a:srgbClr>
                  </a:outerShdw>
                </a:effectLst>
              </a:rPr>
              <a:t>за рівнем фахової </a:t>
            </a:r>
            <a:r>
              <a:rPr lang="uk-UA" b="1" u="sng" dirty="0" err="1" smtClean="0">
                <a:solidFill>
                  <a:schemeClr val="accent5">
                    <a:lumMod val="75000"/>
                  </a:schemeClr>
                </a:solidFill>
                <a:effectLst>
                  <a:outerShdw blurRad="38100" dist="38100" dir="2700000" algn="tl">
                    <a:srgbClr val="000000">
                      <a:alpha val="43137"/>
                    </a:srgbClr>
                  </a:outerShdw>
                </a:effectLst>
              </a:rPr>
              <a:t>передвищої</a:t>
            </a:r>
            <a:r>
              <a:rPr lang="uk-UA" b="1" u="sng" dirty="0" smtClean="0">
                <a:solidFill>
                  <a:schemeClr val="accent5">
                    <a:lumMod val="75000"/>
                  </a:schemeClr>
                </a:solidFill>
                <a:effectLst>
                  <a:outerShdw blurRad="38100" dist="38100" dir="2700000" algn="tl">
                    <a:srgbClr val="000000">
                      <a:alpha val="43137"/>
                    </a:srgbClr>
                  </a:outerShdw>
                </a:effectLst>
              </a:rPr>
              <a:t> освіти</a:t>
            </a:r>
            <a:endParaRPr lang="uk-UA" b="1" u="sng" dirty="0">
              <a:solidFill>
                <a:schemeClr val="accent5">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26900035"/>
              </p:ext>
            </p:extLst>
          </p:nvPr>
        </p:nvGraphicFramePr>
        <p:xfrm>
          <a:off x="338666" y="1027906"/>
          <a:ext cx="1151466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Навчально-методичне забезпечення - Сайт кафедри Енерготехнологій"/>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9384" y="4436534"/>
            <a:ext cx="3373232" cy="2170113"/>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8"/>
          <a:stretch>
            <a:fillRect/>
          </a:stretch>
        </p:blipFill>
        <p:spPr>
          <a:xfrm>
            <a:off x="306258" y="4436535"/>
            <a:ext cx="3568093" cy="1998132"/>
          </a:xfrm>
          <a:prstGeom prst="rect">
            <a:avLst/>
          </a:prstGeom>
        </p:spPr>
      </p:pic>
      <p:pic>
        <p:nvPicPr>
          <p:cNvPr id="7" name="Рисунок 6"/>
          <p:cNvPicPr>
            <a:picLocks noChangeAspect="1"/>
          </p:cNvPicPr>
          <p:nvPr/>
        </p:nvPicPr>
        <p:blipFill>
          <a:blip r:embed="rId9"/>
          <a:stretch>
            <a:fillRect/>
          </a:stretch>
        </p:blipFill>
        <p:spPr>
          <a:xfrm>
            <a:off x="8728691" y="4436534"/>
            <a:ext cx="2792079" cy="2091267"/>
          </a:xfrm>
          <a:prstGeom prst="rect">
            <a:avLst/>
          </a:prstGeom>
        </p:spPr>
      </p:pic>
    </p:spTree>
    <p:extLst>
      <p:ext uri="{BB962C8B-B14F-4D97-AF65-F5344CB8AC3E}">
        <p14:creationId xmlns:p14="http://schemas.microsoft.com/office/powerpoint/2010/main" val="1209092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effectLst>
                  <a:outerShdw blurRad="38100" dist="38100" dir="2700000" algn="tl">
                    <a:srgbClr val="000000">
                      <a:alpha val="43137"/>
                    </a:srgbClr>
                  </a:outerShdw>
                </a:effectLst>
              </a:rPr>
              <a:t>Технологічні вимоги щодо забезпечення започаткування та провадження освітньої діяльності </a:t>
            </a:r>
            <a:r>
              <a:rPr lang="uk-UA" b="1" u="sng" dirty="0" smtClean="0">
                <a:solidFill>
                  <a:schemeClr val="accent5">
                    <a:lumMod val="75000"/>
                  </a:schemeClr>
                </a:solidFill>
                <a:effectLst>
                  <a:outerShdw blurRad="38100" dist="38100" dir="2700000" algn="tl">
                    <a:srgbClr val="000000">
                      <a:alpha val="43137"/>
                    </a:srgbClr>
                  </a:outerShdw>
                </a:effectLst>
              </a:rPr>
              <a:t>за рівнем фахової </a:t>
            </a:r>
            <a:r>
              <a:rPr lang="uk-UA" b="1" u="sng" dirty="0" err="1" smtClean="0">
                <a:solidFill>
                  <a:schemeClr val="accent5">
                    <a:lumMod val="75000"/>
                  </a:schemeClr>
                </a:solidFill>
                <a:effectLst>
                  <a:outerShdw blurRad="38100" dist="38100" dir="2700000" algn="tl">
                    <a:srgbClr val="000000">
                      <a:alpha val="43137"/>
                    </a:srgbClr>
                  </a:outerShdw>
                </a:effectLst>
              </a:rPr>
              <a:t>передвищої</a:t>
            </a:r>
            <a:r>
              <a:rPr lang="uk-UA" b="1" u="sng" dirty="0" smtClean="0">
                <a:solidFill>
                  <a:schemeClr val="accent5">
                    <a:lumMod val="75000"/>
                  </a:schemeClr>
                </a:solidFill>
                <a:effectLst>
                  <a:outerShdw blurRad="38100" dist="38100" dir="2700000" algn="tl">
                    <a:srgbClr val="000000">
                      <a:alpha val="43137"/>
                    </a:srgbClr>
                  </a:outerShdw>
                </a:effectLst>
              </a:rPr>
              <a:t> освіти</a:t>
            </a:r>
            <a:endParaRPr lang="uk-UA" b="1" u="sng" dirty="0">
              <a:solidFill>
                <a:schemeClr val="accent5">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70000" lnSpcReduction="20000"/>
          </a:bodyPr>
          <a:lstStyle/>
          <a:p>
            <a:r>
              <a:rPr lang="uk-UA" dirty="0"/>
              <a:t>До матеріально-технічного забезпечення освітньої діяльності на рівні фахової </a:t>
            </a:r>
            <a:r>
              <a:rPr lang="uk-UA" dirty="0" err="1"/>
              <a:t>передвищої</a:t>
            </a:r>
            <a:r>
              <a:rPr lang="uk-UA" dirty="0"/>
              <a:t> освіти до здобувача ліцензії (ліцензіата) встановлюються такі технологічні вимоги:</a:t>
            </a:r>
          </a:p>
          <a:p>
            <a:r>
              <a:rPr lang="uk-UA" dirty="0"/>
              <a:t>1) наявність документів, оформлених відповідно до вимог законодавства, які підтверджують право власності чи користування майном для провадження освітньої діяльності на строк не менший необхідного для завершення одного повного циклу освітньої діяльності;</a:t>
            </a:r>
          </a:p>
          <a:p>
            <a:r>
              <a:rPr lang="uk-UA" dirty="0"/>
              <a:t>2)  забезпечення майстернями, навчальними кабінетами та лабораторіями, включаючи комп’ютерні робочі місця (враховується комп’ютерна техніка із строком експлуатації не більше восьми років), полігонами, обладнанням та устаткуванням, спортивними залами та спортивними майданчиками (стадіоном) відповідно до затверджених освітньо-професійних програм відповідної спеціальності та навчальних планів, медичним пунктом, бібліотекою з читальним залом, актовим чи концертним залом та пунктом харчування;</a:t>
            </a:r>
          </a:p>
          <a:p>
            <a:r>
              <a:rPr lang="uk-UA" dirty="0"/>
              <a:t>3) забезпечення навчальних аудиторій мультимедійним обладнанням повинно становити не менше 20 відсотків кількості навчальних аудиторій.</a:t>
            </a:r>
          </a:p>
          <a:p>
            <a:r>
              <a:rPr lang="uk-UA" dirty="0"/>
              <a:t>Площа навчальних приміщень для здійснення освітнього процесу повинна становити не менше 2,4 </a:t>
            </a:r>
            <a:r>
              <a:rPr lang="uk-UA" dirty="0" err="1"/>
              <a:t>кв</a:t>
            </a:r>
            <a:r>
              <a:rPr lang="uk-UA" dirty="0"/>
              <a:t>. метра на одного здобувача освіти з урахуванням не більше трьох змін навчання та ліцензованих обсягів всіх чинних ліцензій.</a:t>
            </a:r>
          </a:p>
          <a:p>
            <a:endParaRPr lang="uk-UA" dirty="0"/>
          </a:p>
        </p:txBody>
      </p:sp>
    </p:spTree>
    <p:extLst>
      <p:ext uri="{BB962C8B-B14F-4D97-AF65-F5344CB8AC3E}">
        <p14:creationId xmlns:p14="http://schemas.microsoft.com/office/powerpoint/2010/main" val="3753595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effectLst>
                  <a:outerShdw blurRad="38100" dist="38100" dir="2700000" algn="tl">
                    <a:srgbClr val="000000">
                      <a:alpha val="43137"/>
                    </a:srgbClr>
                  </a:outerShdw>
                </a:effectLst>
              </a:rPr>
              <a:t>Технологічні вимоги щодо забезпечення започаткування та провадження освітньої діяльності </a:t>
            </a:r>
            <a:r>
              <a:rPr lang="uk-UA" b="1" u="sng" dirty="0" smtClean="0">
                <a:solidFill>
                  <a:schemeClr val="accent5">
                    <a:lumMod val="75000"/>
                  </a:schemeClr>
                </a:solidFill>
                <a:effectLst>
                  <a:outerShdw blurRad="38100" dist="38100" dir="2700000" algn="tl">
                    <a:srgbClr val="000000">
                      <a:alpha val="43137"/>
                    </a:srgbClr>
                  </a:outerShdw>
                </a:effectLst>
              </a:rPr>
              <a:t>за рівнем фахової </a:t>
            </a:r>
            <a:r>
              <a:rPr lang="uk-UA" b="1" u="sng" dirty="0" err="1" smtClean="0">
                <a:solidFill>
                  <a:schemeClr val="accent5">
                    <a:lumMod val="75000"/>
                  </a:schemeClr>
                </a:solidFill>
                <a:effectLst>
                  <a:outerShdw blurRad="38100" dist="38100" dir="2700000" algn="tl">
                    <a:srgbClr val="000000">
                      <a:alpha val="43137"/>
                    </a:srgbClr>
                  </a:outerShdw>
                </a:effectLst>
              </a:rPr>
              <a:t>передвищої</a:t>
            </a:r>
            <a:r>
              <a:rPr lang="uk-UA" b="1" u="sng" dirty="0" smtClean="0">
                <a:solidFill>
                  <a:schemeClr val="accent5">
                    <a:lumMod val="75000"/>
                  </a:schemeClr>
                </a:solidFill>
                <a:effectLst>
                  <a:outerShdw blurRad="38100" dist="38100" dir="2700000" algn="tl">
                    <a:srgbClr val="000000">
                      <a:alpha val="43137"/>
                    </a:srgbClr>
                  </a:outerShdw>
                </a:effectLst>
              </a:rPr>
              <a:t> освіти</a:t>
            </a:r>
            <a:endParaRPr lang="uk-UA" b="1" u="sng" dirty="0">
              <a:solidFill>
                <a:schemeClr val="accent5">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2248958"/>
            <a:ext cx="10515600" cy="4351338"/>
          </a:xfrm>
        </p:spPr>
        <p:txBody>
          <a:bodyPr>
            <a:normAutofit/>
          </a:bodyPr>
          <a:lstStyle/>
          <a:p>
            <a:pPr algn="just"/>
            <a:r>
              <a:rPr lang="uk-UA" dirty="0"/>
              <a:t>Навчально-методичне забезпечення освітньої діяльності на рівні фахової </a:t>
            </a:r>
            <a:r>
              <a:rPr lang="uk-UA" dirty="0" err="1"/>
              <a:t>передвищої</a:t>
            </a:r>
            <a:r>
              <a:rPr lang="uk-UA" dirty="0"/>
              <a:t> освіти до здобувача ліцензії (ліцензіата) передбачає наявність затверджених освітньо-професійних програм та відповідних навчальних планів, програм навчальних дисциплін та програми практик, що відповідають вимогам стандартів фахової </a:t>
            </a:r>
            <a:r>
              <a:rPr lang="uk-UA" dirty="0" err="1"/>
              <a:t>передвищої</a:t>
            </a:r>
            <a:r>
              <a:rPr lang="uk-UA" dirty="0"/>
              <a:t> </a:t>
            </a:r>
            <a:r>
              <a:rPr lang="uk-UA" dirty="0" smtClean="0"/>
              <a:t>освіти.</a:t>
            </a:r>
            <a:endParaRPr lang="uk-UA" dirty="0"/>
          </a:p>
        </p:txBody>
      </p:sp>
    </p:spTree>
    <p:extLst>
      <p:ext uri="{BB962C8B-B14F-4D97-AF65-F5344CB8AC3E}">
        <p14:creationId xmlns:p14="http://schemas.microsoft.com/office/powerpoint/2010/main" val="3134147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effectLst>
                  <a:outerShdw blurRad="38100" dist="38100" dir="2700000" algn="tl">
                    <a:srgbClr val="000000">
                      <a:alpha val="43137"/>
                    </a:srgbClr>
                  </a:outerShdw>
                </a:effectLst>
              </a:rPr>
              <a:t>Технологічні вимоги щодо забезпечення започаткування та провадження освітньої діяльності </a:t>
            </a:r>
            <a:r>
              <a:rPr lang="uk-UA" b="1" u="sng" dirty="0" smtClean="0">
                <a:solidFill>
                  <a:schemeClr val="accent5">
                    <a:lumMod val="75000"/>
                  </a:schemeClr>
                </a:solidFill>
                <a:effectLst>
                  <a:outerShdw blurRad="38100" dist="38100" dir="2700000" algn="tl">
                    <a:srgbClr val="000000">
                      <a:alpha val="43137"/>
                    </a:srgbClr>
                  </a:outerShdw>
                </a:effectLst>
              </a:rPr>
              <a:t>за рівнем фахової </a:t>
            </a:r>
            <a:r>
              <a:rPr lang="uk-UA" b="1" u="sng" dirty="0" err="1" smtClean="0">
                <a:solidFill>
                  <a:schemeClr val="accent5">
                    <a:lumMod val="75000"/>
                  </a:schemeClr>
                </a:solidFill>
                <a:effectLst>
                  <a:outerShdw blurRad="38100" dist="38100" dir="2700000" algn="tl">
                    <a:srgbClr val="000000">
                      <a:alpha val="43137"/>
                    </a:srgbClr>
                  </a:outerShdw>
                </a:effectLst>
              </a:rPr>
              <a:t>передвищої</a:t>
            </a:r>
            <a:r>
              <a:rPr lang="uk-UA" b="1" u="sng" dirty="0" smtClean="0">
                <a:solidFill>
                  <a:schemeClr val="accent5">
                    <a:lumMod val="75000"/>
                  </a:schemeClr>
                </a:solidFill>
                <a:effectLst>
                  <a:outerShdw blurRad="38100" dist="38100" dir="2700000" algn="tl">
                    <a:srgbClr val="000000">
                      <a:alpha val="43137"/>
                    </a:srgbClr>
                  </a:outerShdw>
                </a:effectLst>
              </a:rPr>
              <a:t> освіти</a:t>
            </a:r>
            <a:endParaRPr lang="uk-UA" b="1" u="sng" dirty="0">
              <a:solidFill>
                <a:schemeClr val="accent5">
                  <a:lumMod val="75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2248958"/>
            <a:ext cx="10515600" cy="4351338"/>
          </a:xfrm>
        </p:spPr>
        <p:txBody>
          <a:bodyPr>
            <a:normAutofit fontScale="85000" lnSpcReduction="20000"/>
          </a:bodyPr>
          <a:lstStyle/>
          <a:p>
            <a:pPr algn="just"/>
            <a:r>
              <a:rPr lang="uk-UA" dirty="0" smtClean="0"/>
              <a:t>До інформаційного забезпечення освітньої діяльності на рівні фахової </a:t>
            </a:r>
            <a:r>
              <a:rPr lang="uk-UA" dirty="0" err="1" smtClean="0"/>
              <a:t>передвищої</a:t>
            </a:r>
            <a:r>
              <a:rPr lang="uk-UA" dirty="0" smtClean="0"/>
              <a:t> освіти до здобувача ліцензії (ліцензіата) встановлюються такі вимоги щодо наявності:</a:t>
            </a:r>
          </a:p>
          <a:p>
            <a:pPr algn="just"/>
            <a:r>
              <a:rPr lang="uk-UA" dirty="0" smtClean="0"/>
              <a:t>1)  на кожного здобувача освіти по одному примірнику підручника із обов’язкових для вивчення навчальних предметів та/або забезпечення постійного доступу до їх електронних версій (якщо освітньо-професійна програма передбачає здобуття профільної середньої освіти);</a:t>
            </a:r>
          </a:p>
          <a:p>
            <a:pPr algn="just"/>
            <a:r>
              <a:rPr lang="uk-UA" dirty="0" smtClean="0"/>
              <a:t>2)  на кожні п’ять здобувачів освіти не менше одного підручника, навчального посібника, конспекту лекцій, хрестоматій з інших дисциплін згідно з переліком рекомендованої літератури та/або забезпечення постійного доступу до їх електронних версій;</a:t>
            </a:r>
          </a:p>
          <a:p>
            <a:pPr algn="just"/>
            <a:r>
              <a:rPr lang="uk-UA" dirty="0" smtClean="0"/>
              <a:t>3)  у бібліотеці (у тому числі в електронній формі) не менше двох різних найменувань фахових періодичних видань відповідного або спорідненого профілю для кожної спеціальності.</a:t>
            </a:r>
            <a:endParaRPr lang="uk-UA" dirty="0"/>
          </a:p>
        </p:txBody>
      </p:sp>
    </p:spTree>
    <p:extLst>
      <p:ext uri="{BB962C8B-B14F-4D97-AF65-F5344CB8AC3E}">
        <p14:creationId xmlns:p14="http://schemas.microsoft.com/office/powerpoint/2010/main" val="2702414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534" y="187325"/>
            <a:ext cx="11489266" cy="1325563"/>
          </a:xfrm>
        </p:spPr>
        <p:txBody>
          <a:bodyPr>
            <a:noAutofit/>
          </a:bodyPr>
          <a:lstStyle/>
          <a:p>
            <a:pPr algn="just"/>
            <a:r>
              <a:rPr lang="uk-UA" sz="3600" dirty="0" smtClean="0">
                <a:effectLst>
                  <a:outerShdw blurRad="38100" dist="38100" dir="2700000" algn="tl">
                    <a:srgbClr val="000000">
                      <a:alpha val="43137"/>
                    </a:srgbClr>
                  </a:outerShdw>
                </a:effectLst>
              </a:rPr>
              <a:t>Перелік документів, які подає здобувач ліцензії (ліцензіат) для започаткування (розширення) провадження освітньої діяльності </a:t>
            </a:r>
            <a:r>
              <a:rPr lang="uk-UA" sz="3600" b="1" u="sng" dirty="0" smtClean="0">
                <a:solidFill>
                  <a:schemeClr val="accent5">
                    <a:lumMod val="75000"/>
                  </a:schemeClr>
                </a:solidFill>
                <a:effectLst>
                  <a:outerShdw blurRad="38100" dist="38100" dir="2700000" algn="tl">
                    <a:srgbClr val="000000">
                      <a:alpha val="43137"/>
                    </a:srgbClr>
                  </a:outerShdw>
                </a:effectLst>
              </a:rPr>
              <a:t>на рівні фахової </a:t>
            </a:r>
            <a:r>
              <a:rPr lang="uk-UA" sz="3600" b="1" u="sng" dirty="0" err="1" smtClean="0">
                <a:solidFill>
                  <a:schemeClr val="accent5">
                    <a:lumMod val="75000"/>
                  </a:schemeClr>
                </a:solidFill>
                <a:effectLst>
                  <a:outerShdw blurRad="38100" dist="38100" dir="2700000" algn="tl">
                    <a:srgbClr val="000000">
                      <a:alpha val="43137"/>
                    </a:srgbClr>
                  </a:outerShdw>
                </a:effectLst>
              </a:rPr>
              <a:t>передвищої</a:t>
            </a:r>
            <a:r>
              <a:rPr lang="uk-UA" sz="3600" b="1" u="sng" dirty="0" smtClean="0">
                <a:solidFill>
                  <a:schemeClr val="accent5">
                    <a:lumMod val="75000"/>
                  </a:schemeClr>
                </a:solidFill>
                <a:effectLst>
                  <a:outerShdw blurRad="38100" dist="38100" dir="2700000" algn="tl">
                    <a:srgbClr val="000000">
                      <a:alpha val="43137"/>
                    </a:srgbClr>
                  </a:outerShdw>
                </a:effectLst>
              </a:rPr>
              <a:t> освіти</a:t>
            </a:r>
            <a:endParaRPr lang="uk-UA" sz="3600" b="1" u="sng" dirty="0">
              <a:solidFill>
                <a:schemeClr val="accent5">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75730305"/>
              </p:ext>
            </p:extLst>
          </p:nvPr>
        </p:nvGraphicFramePr>
        <p:xfrm>
          <a:off x="812801" y="2319867"/>
          <a:ext cx="10515600" cy="4538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98967" y="1512888"/>
            <a:ext cx="11582400" cy="923330"/>
          </a:xfrm>
          <a:prstGeom prst="rect">
            <a:avLst/>
          </a:prstGeom>
        </p:spPr>
        <p:txBody>
          <a:bodyPr wrap="square">
            <a:spAutoFit/>
          </a:bodyPr>
          <a:lstStyle/>
          <a:p>
            <a:r>
              <a:rPr lang="uk-UA" b="0" i="0" dirty="0" smtClean="0">
                <a:solidFill>
                  <a:srgbClr val="333333"/>
                </a:solidFill>
                <a:effectLst/>
                <a:latin typeface="Times New Roman" panose="02020603050405020304" pitchFamily="18" charset="0"/>
              </a:rPr>
              <a:t>Здобувач ліцензії разом із заявою про отримання ліцензії на провадження освітньої діяльності на рівні фахової </a:t>
            </a:r>
            <a:r>
              <a:rPr lang="uk-UA" b="0" i="0" dirty="0" err="1" smtClean="0">
                <a:solidFill>
                  <a:srgbClr val="333333"/>
                </a:solidFill>
                <a:effectLst/>
                <a:latin typeface="Times New Roman" panose="02020603050405020304" pitchFamily="18" charset="0"/>
              </a:rPr>
              <a:t>передвищої</a:t>
            </a:r>
            <a:r>
              <a:rPr lang="uk-UA" b="0" i="0" dirty="0" smtClean="0">
                <a:solidFill>
                  <a:srgbClr val="333333"/>
                </a:solidFill>
                <a:effectLst/>
                <a:latin typeface="Times New Roman" panose="02020603050405020304" pitchFamily="18" charset="0"/>
              </a:rPr>
              <a:t> освіти, ліцензіат разом із заявою про розширення провадження освітньої діяльності на рівні фахової </a:t>
            </a:r>
            <a:r>
              <a:rPr lang="uk-UA" b="0" i="0" dirty="0" err="1" smtClean="0">
                <a:solidFill>
                  <a:srgbClr val="333333"/>
                </a:solidFill>
                <a:effectLst/>
                <a:latin typeface="Times New Roman" panose="02020603050405020304" pitchFamily="18" charset="0"/>
              </a:rPr>
              <a:t>передвищої</a:t>
            </a:r>
            <a:r>
              <a:rPr lang="uk-UA" b="0" i="0" dirty="0" smtClean="0">
                <a:solidFill>
                  <a:srgbClr val="333333"/>
                </a:solidFill>
                <a:effectLst/>
                <a:latin typeface="Times New Roman" panose="02020603050405020304" pitchFamily="18" charset="0"/>
              </a:rPr>
              <a:t> освіти подає:</a:t>
            </a:r>
            <a:endParaRPr lang="uk-UA" dirty="0"/>
          </a:p>
        </p:txBody>
      </p:sp>
    </p:spTree>
    <p:extLst>
      <p:ext uri="{BB962C8B-B14F-4D97-AF65-F5344CB8AC3E}">
        <p14:creationId xmlns:p14="http://schemas.microsoft.com/office/powerpoint/2010/main" val="39654989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534" y="187325"/>
            <a:ext cx="11489266" cy="1325563"/>
          </a:xfrm>
        </p:spPr>
        <p:txBody>
          <a:bodyPr>
            <a:noAutofit/>
          </a:bodyPr>
          <a:lstStyle/>
          <a:p>
            <a:pPr algn="just"/>
            <a:r>
              <a:rPr lang="uk-UA" sz="3600" dirty="0" smtClean="0">
                <a:effectLst>
                  <a:outerShdw blurRad="38100" dist="38100" dir="2700000" algn="tl">
                    <a:srgbClr val="000000">
                      <a:alpha val="43137"/>
                    </a:srgbClr>
                  </a:outerShdw>
                </a:effectLst>
              </a:rPr>
              <a:t>Перелік документів, які подає здобувач ліцензії (ліцензіат) для започаткування (розширення) провадження освітньої діяльності </a:t>
            </a:r>
            <a:r>
              <a:rPr lang="uk-UA" sz="3600" b="1" u="sng" dirty="0" smtClean="0">
                <a:solidFill>
                  <a:schemeClr val="accent5">
                    <a:lumMod val="75000"/>
                  </a:schemeClr>
                </a:solidFill>
                <a:effectLst>
                  <a:outerShdw blurRad="38100" dist="38100" dir="2700000" algn="tl">
                    <a:srgbClr val="000000">
                      <a:alpha val="43137"/>
                    </a:srgbClr>
                  </a:outerShdw>
                </a:effectLst>
              </a:rPr>
              <a:t>на рівні фахової </a:t>
            </a:r>
            <a:r>
              <a:rPr lang="uk-UA" sz="3600" b="1" u="sng" dirty="0" err="1" smtClean="0">
                <a:solidFill>
                  <a:schemeClr val="accent5">
                    <a:lumMod val="75000"/>
                  </a:schemeClr>
                </a:solidFill>
                <a:effectLst>
                  <a:outerShdw blurRad="38100" dist="38100" dir="2700000" algn="tl">
                    <a:srgbClr val="000000">
                      <a:alpha val="43137"/>
                    </a:srgbClr>
                  </a:outerShdw>
                </a:effectLst>
              </a:rPr>
              <a:t>передвищої</a:t>
            </a:r>
            <a:r>
              <a:rPr lang="uk-UA" sz="3600" b="1" u="sng" dirty="0" smtClean="0">
                <a:solidFill>
                  <a:schemeClr val="accent5">
                    <a:lumMod val="75000"/>
                  </a:schemeClr>
                </a:solidFill>
                <a:effectLst>
                  <a:outerShdw blurRad="38100" dist="38100" dir="2700000" algn="tl">
                    <a:srgbClr val="000000">
                      <a:alpha val="43137"/>
                    </a:srgbClr>
                  </a:outerShdw>
                </a:effectLst>
              </a:rPr>
              <a:t> освіти</a:t>
            </a:r>
            <a:endParaRPr lang="uk-UA" sz="3600" b="1" u="sng" dirty="0">
              <a:solidFill>
                <a:schemeClr val="accent5">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448457276"/>
              </p:ext>
            </p:extLst>
          </p:nvPr>
        </p:nvGraphicFramePr>
        <p:xfrm>
          <a:off x="558801" y="1651000"/>
          <a:ext cx="10515600" cy="513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6664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534" y="187325"/>
            <a:ext cx="11489266" cy="1325563"/>
          </a:xfrm>
        </p:spPr>
        <p:txBody>
          <a:bodyPr>
            <a:noAutofit/>
          </a:bodyPr>
          <a:lstStyle/>
          <a:p>
            <a:pPr algn="just"/>
            <a:r>
              <a:rPr lang="uk-UA" sz="3600" dirty="0" smtClean="0">
                <a:effectLst>
                  <a:outerShdw blurRad="38100" dist="38100" dir="2700000" algn="tl">
                    <a:srgbClr val="000000">
                      <a:alpha val="43137"/>
                    </a:srgbClr>
                  </a:outerShdw>
                </a:effectLst>
              </a:rPr>
              <a:t>Перелік документів, які подає здобувач ліцензії (ліцензіат) для започаткування (розширення) провадження освітньої діяльності </a:t>
            </a:r>
            <a:r>
              <a:rPr lang="uk-UA" sz="3600" b="1" u="sng" dirty="0" smtClean="0">
                <a:solidFill>
                  <a:schemeClr val="accent5">
                    <a:lumMod val="75000"/>
                  </a:schemeClr>
                </a:solidFill>
                <a:effectLst>
                  <a:outerShdw blurRad="38100" dist="38100" dir="2700000" algn="tl">
                    <a:srgbClr val="000000">
                      <a:alpha val="43137"/>
                    </a:srgbClr>
                  </a:outerShdw>
                </a:effectLst>
              </a:rPr>
              <a:t>на рівні фахової </a:t>
            </a:r>
            <a:r>
              <a:rPr lang="uk-UA" sz="3600" b="1" u="sng" dirty="0" err="1" smtClean="0">
                <a:solidFill>
                  <a:schemeClr val="accent5">
                    <a:lumMod val="75000"/>
                  </a:schemeClr>
                </a:solidFill>
                <a:effectLst>
                  <a:outerShdw blurRad="38100" dist="38100" dir="2700000" algn="tl">
                    <a:srgbClr val="000000">
                      <a:alpha val="43137"/>
                    </a:srgbClr>
                  </a:outerShdw>
                </a:effectLst>
              </a:rPr>
              <a:t>передвищої</a:t>
            </a:r>
            <a:r>
              <a:rPr lang="uk-UA" sz="3600" b="1" u="sng" dirty="0" smtClean="0">
                <a:solidFill>
                  <a:schemeClr val="accent5">
                    <a:lumMod val="75000"/>
                  </a:schemeClr>
                </a:solidFill>
                <a:effectLst>
                  <a:outerShdw blurRad="38100" dist="38100" dir="2700000" algn="tl">
                    <a:srgbClr val="000000">
                      <a:alpha val="43137"/>
                    </a:srgbClr>
                  </a:outerShdw>
                </a:effectLst>
              </a:rPr>
              <a:t> освіти</a:t>
            </a:r>
            <a:endParaRPr lang="uk-UA" sz="3600" b="1" u="sng" dirty="0">
              <a:solidFill>
                <a:schemeClr val="accent5">
                  <a:lumMod val="75000"/>
                </a:schemeClr>
              </a:solidFill>
              <a:effectLst>
                <a:outerShdw blurRad="38100" dist="38100" dir="2700000" algn="tl">
                  <a:srgbClr val="000000">
                    <a:alpha val="43137"/>
                  </a:srgbClr>
                </a:outerShdw>
              </a:effectLs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658125352"/>
              </p:ext>
            </p:extLst>
          </p:nvPr>
        </p:nvGraphicFramePr>
        <p:xfrm>
          <a:off x="558801" y="1651000"/>
          <a:ext cx="10515600" cy="513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8644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effectLst>
                  <a:outerShdw blurRad="38100" dist="38100" dir="2700000" algn="tl">
                    <a:srgbClr val="000000">
                      <a:alpha val="43137"/>
                    </a:srgbClr>
                  </a:outerShdw>
                </a:effectLst>
              </a:rPr>
              <a:t>Організаційні вимоги щодо започаткування та провадження освітньої діяльності</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551188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989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3266" y="827003"/>
            <a:ext cx="11641667" cy="5150641"/>
          </a:xfrm>
          <a:prstGeom prst="rect">
            <a:avLst/>
          </a:prstGeom>
        </p:spPr>
        <p:txBody>
          <a:bodyPr wrap="square">
            <a:spAutoFit/>
          </a:bodyPr>
          <a:lstStyle/>
          <a:p>
            <a:r>
              <a:rPr lang="uk-UA" dirty="0">
                <a:latin typeface="Calibri" panose="020F0502020204030204" pitchFamily="34" charset="0"/>
                <a:ea typeface="Calibri" panose="020F0502020204030204" pitchFamily="34" charset="0"/>
                <a:cs typeface="Times New Roman" panose="02020603050405020304" pitchFamily="18" charset="0"/>
              </a:rPr>
              <a:t>Рішення</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1 Зібрати пропозиції педагогічних працівників, які задіяні у забезпеченні освітнього процесу фахової </a:t>
            </a:r>
            <a:r>
              <a:rPr lang="uk-UA" dirty="0" err="1">
                <a:latin typeface="Times New Roman" panose="02020603050405020304" pitchFamily="18" charset="0"/>
                <a:ea typeface="Calibri" panose="020F0502020204030204" pitchFamily="34" charset="0"/>
                <a:cs typeface="Times New Roman" panose="02020603050405020304" pitchFamily="18" charset="0"/>
              </a:rPr>
              <a:t>передвищої</a:t>
            </a:r>
            <a:r>
              <a:rPr lang="uk-UA" dirty="0">
                <a:latin typeface="Times New Roman" panose="02020603050405020304" pitchFamily="18" charset="0"/>
                <a:ea typeface="Calibri" panose="020F0502020204030204" pitchFamily="34" charset="0"/>
                <a:cs typeface="Times New Roman" panose="02020603050405020304" pitchFamily="18" charset="0"/>
              </a:rPr>
              <a:t> освіти, щодо їх підвищення </a:t>
            </a:r>
            <a:r>
              <a:rPr lang="uk-UA"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кваліфікації педагогічних працівників на наступний календарний рік.</a:t>
            </a:r>
            <a:r>
              <a:rPr lang="ru-RU"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marL="2700655" algn="just"/>
            <a:r>
              <a:rPr lang="uk-UA"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Відповідальні: голови циклових комісій</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marL="2700655" algn="just"/>
            <a:r>
              <a:rPr lang="uk-UA"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Термін виконання до 20 листопада 2022 р</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uk-UA"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2. Сформувати</a:t>
            </a:r>
            <a:r>
              <a:rPr lang="ru-RU"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та затвердити</a:t>
            </a:r>
            <a:r>
              <a:rPr lang="ru-RU"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річний план</a:t>
            </a:r>
            <a:r>
              <a:rPr lang="ru-RU"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підвищення кваліфікації педагогічних працівників на наступний календарний рік.</a:t>
            </a:r>
            <a:r>
              <a:rPr lang="ru-RU"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та графік атестації педагогічних, науково-педагогічних працівників, які забезпечують освітній процес фахової </a:t>
            </a:r>
            <a:r>
              <a:rPr lang="uk-UA"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передвищої</a:t>
            </a:r>
            <a:r>
              <a:rPr lang="uk-UA"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освіти відповідно до вимог законодавства.</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marL="2700655" algn="just"/>
            <a:r>
              <a:rPr lang="uk-UA"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Відповідальні: директори фахових коледжів </a:t>
            </a:r>
            <a:r>
              <a:rPr lang="uk-UA"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перевищої</a:t>
            </a:r>
            <a:r>
              <a:rPr lang="uk-UA"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освіти, голови циклових комісій</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marL="2700655" algn="just"/>
            <a:r>
              <a:rPr lang="uk-UA"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Термін виконання до 30 листопада 2022 р.</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3. Електронні версії затверджених річних планів </a:t>
            </a:r>
            <a:r>
              <a:rPr lang="uk-UA"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підвищення кваліфікації педагогічних працівників надати на електронну пошту відділу методичної роботи</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marL="2700655" algn="just"/>
            <a:r>
              <a:rPr lang="uk-UA"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Відповідальні: голови циклових комісій</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marL="2700655" algn="just"/>
            <a:r>
              <a:rPr lang="uk-UA"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Термін виконання до 01 грудня 2022 р.</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algn="just"/>
            <a:r>
              <a:rPr lang="uk-UA" dirty="0">
                <a:latin typeface="Times New Roman" panose="02020603050405020304" pitchFamily="18" charset="0"/>
                <a:ea typeface="Calibri" panose="020F0502020204030204" pitchFamily="34" charset="0"/>
                <a:cs typeface="Times New Roman" panose="02020603050405020304" pitchFamily="18" charset="0"/>
              </a:rPr>
              <a:t>4. Атестацію педагогічних працівників, науково-педагогічних працівників, присвоєння категорії, підтвердження існуючих здійснювати відповідно до чинного законодавства та затвердженого графіку.</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marL="2700655" algn="just"/>
            <a:r>
              <a:rPr lang="uk-UA"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Відповідальні: директори фахових коледжів </a:t>
            </a:r>
            <a:r>
              <a:rPr lang="uk-UA" sz="1600" dirty="0" err="1">
                <a:solidFill>
                  <a:srgbClr val="202122"/>
                </a:solidFill>
                <a:latin typeface="Times New Roman" panose="02020603050405020304" pitchFamily="18" charset="0"/>
                <a:ea typeface="Calibri" panose="020F0502020204030204" pitchFamily="34" charset="0"/>
                <a:cs typeface="Times New Roman" panose="02020603050405020304" pitchFamily="18" charset="0"/>
              </a:rPr>
              <a:t>передвищої</a:t>
            </a:r>
            <a:r>
              <a:rPr lang="uk-UA"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 освіти, голови циклових комісій</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marL="2700655" algn="just"/>
            <a:r>
              <a:rPr lang="uk-UA" sz="1600" dirty="0">
                <a:solidFill>
                  <a:srgbClr val="202122"/>
                </a:solidFill>
                <a:latin typeface="Times New Roman" panose="02020603050405020304" pitchFamily="18" charset="0"/>
                <a:ea typeface="Calibri" panose="020F0502020204030204" pitchFamily="34" charset="0"/>
                <a:cs typeface="Times New Roman" panose="02020603050405020304" pitchFamily="18" charset="0"/>
              </a:rPr>
              <a:t>Термін виконання у терміни, зазначені у графіку.</a:t>
            </a:r>
            <a:endParaRPr lang="uk-UA"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uk-UA" dirty="0">
                <a:latin typeface="Times New Roman" panose="02020603050405020304" pitchFamily="18" charset="0"/>
                <a:ea typeface="Calibri" panose="020F0502020204030204" pitchFamily="34" charset="0"/>
                <a:cs typeface="Times New Roman" panose="02020603050405020304" pitchFamily="18" charset="0"/>
              </a:rPr>
              <a:t> </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7033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20133"/>
            <a:ext cx="10515600" cy="6417734"/>
          </a:xfrm>
        </p:spPr>
        <p:txBody>
          <a:bodyPr>
            <a:normAutofit fontScale="92500" lnSpcReduction="10000"/>
          </a:bodyPr>
          <a:lstStyle/>
          <a:p>
            <a:pPr algn="just"/>
            <a:r>
              <a:rPr lang="uk-UA" dirty="0" smtClean="0"/>
              <a:t>Ліцензіат повинен забезпечити доступність навчальних приміщень для осіб з інвалідністю та інших </a:t>
            </a:r>
            <a:r>
              <a:rPr lang="uk-UA" dirty="0" err="1" smtClean="0"/>
              <a:t>маломобільних</a:t>
            </a:r>
            <a:r>
              <a:rPr lang="uk-UA" dirty="0" smtClean="0"/>
              <a:t> груп населення, зокрема безперешкодний доступ до будівлі, навчальних класів (груп) та іншої інфраструктури відповідно до державних будівельних норм, правил і стандартів (крім будівель, існуюча </a:t>
            </a:r>
            <a:r>
              <a:rPr lang="uk-UA" dirty="0" err="1" smtClean="0"/>
              <a:t>об’ємно</a:t>
            </a:r>
            <a:r>
              <a:rPr lang="uk-UA" dirty="0" smtClean="0"/>
              <a:t>-планувальна схема яких не розрахована на здійснення заходів щодо </a:t>
            </a:r>
            <a:r>
              <a:rPr lang="uk-UA" dirty="0" err="1" smtClean="0"/>
              <a:t>інклюзивності</a:t>
            </a:r>
            <a:r>
              <a:rPr lang="uk-UA" dirty="0" smtClean="0"/>
              <a:t>), що повинно бути документально підтверджено фахівцем з питань технічного обстеження будівель та споруд, який має кваліфікаційний сертифікат, або відповідною установою, уповноваженою на проведення зазначених обстежень.</a:t>
            </a:r>
          </a:p>
          <a:p>
            <a:pPr algn="just"/>
            <a:r>
              <a:rPr lang="uk-UA" dirty="0"/>
              <a:t>Медичне обслуговування, організація харчування та прання, ведення бухгалтерського обліку і діловодства, інші додаткові для здійснення освітнього процесу види діяльності ліцензіатів, передбачені законодавством, можуть забезпечуватися та здійснюватися шляхом залучення ліцензіатами на договірних умовах інших суб’єктів господарювання, що мають право надавати відповідні послуги.</a:t>
            </a:r>
          </a:p>
          <a:p>
            <a:pPr algn="just"/>
            <a:r>
              <a:rPr lang="uk-UA" dirty="0" smtClean="0"/>
              <a:t>Здобувачі </a:t>
            </a:r>
            <a:r>
              <a:rPr lang="uk-UA" dirty="0"/>
              <a:t>фахової </a:t>
            </a:r>
            <a:r>
              <a:rPr lang="uk-UA" dirty="0" err="1"/>
              <a:t>передвищої</a:t>
            </a:r>
            <a:r>
              <a:rPr lang="uk-UA" dirty="0"/>
              <a:t> та вищої освіти, які цього потребують, повинні бути забезпечені гуртожитком (крім навчання на виробництві).</a:t>
            </a:r>
          </a:p>
          <a:p>
            <a:pPr algn="just"/>
            <a:endParaRPr lang="uk-UA" dirty="0"/>
          </a:p>
        </p:txBody>
      </p:sp>
    </p:spTree>
    <p:extLst>
      <p:ext uri="{BB962C8B-B14F-4D97-AF65-F5344CB8AC3E}">
        <p14:creationId xmlns:p14="http://schemas.microsoft.com/office/powerpoint/2010/main" val="2988878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50824"/>
            <a:ext cx="10515600" cy="6403975"/>
          </a:xfrm>
        </p:spPr>
        <p:txBody>
          <a:bodyPr>
            <a:normAutofit/>
          </a:bodyPr>
          <a:lstStyle/>
          <a:p>
            <a:pPr algn="just"/>
            <a:r>
              <a:rPr lang="uk-UA" dirty="0"/>
              <a:t>Здобувач ліцензії забезпечує подання в електронній формі відомостей про кадрове та матеріально-технічне забезпечення закладу освіти, його відокремленого структурного підрозділу, які передбачені цими Ліцензійними умовами, до Єдиної державної електронної бази з питань освіти.</a:t>
            </a:r>
          </a:p>
          <a:p>
            <a:pPr algn="just"/>
            <a:r>
              <a:rPr lang="uk-UA" dirty="0"/>
              <a:t>Ліцензіат повинен забезпечити актуальність відомостей про кадрове та матеріально-технічне забезпечення в Єдиній державній електронній базі з питань освіти. Відомості про зміни даних у кадровому та матеріально-технічному забезпеченні вносяться ліцензіатом протягом тридцяти календарних днів з дня настання таких змін.</a:t>
            </a:r>
          </a:p>
          <a:p>
            <a:pPr algn="just"/>
            <a:endParaRPr lang="uk-UA" dirty="0"/>
          </a:p>
        </p:txBody>
      </p:sp>
    </p:spTree>
    <p:extLst>
      <p:ext uri="{BB962C8B-B14F-4D97-AF65-F5344CB8AC3E}">
        <p14:creationId xmlns:p14="http://schemas.microsoft.com/office/powerpoint/2010/main" val="2719261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effectLst>
                  <a:outerShdw blurRad="38100" dist="38100" dir="2700000" algn="tl">
                    <a:srgbClr val="000000">
                      <a:alpha val="43137"/>
                    </a:srgbClr>
                  </a:outerShdw>
                </a:effectLst>
              </a:rPr>
              <a:t>Кадрові вимоги щодо започаткування та провадження освітньої діяльності на рівні </a:t>
            </a:r>
            <a:r>
              <a:rPr lang="uk-UA" b="1" u="sng" dirty="0" smtClean="0">
                <a:solidFill>
                  <a:schemeClr val="accent5">
                    <a:lumMod val="75000"/>
                  </a:schemeClr>
                </a:solidFill>
                <a:effectLst>
                  <a:outerShdw blurRad="38100" dist="38100" dir="2700000" algn="tl">
                    <a:srgbClr val="000000">
                      <a:alpha val="43137"/>
                    </a:srgbClr>
                  </a:outerShdw>
                </a:effectLst>
              </a:rPr>
              <a:t>фахової </a:t>
            </a:r>
            <a:r>
              <a:rPr lang="uk-UA" b="1" u="sng" dirty="0" err="1" smtClean="0">
                <a:solidFill>
                  <a:schemeClr val="accent5">
                    <a:lumMod val="75000"/>
                  </a:schemeClr>
                </a:solidFill>
                <a:effectLst>
                  <a:outerShdw blurRad="38100" dist="38100" dir="2700000" algn="tl">
                    <a:srgbClr val="000000">
                      <a:alpha val="43137"/>
                    </a:srgbClr>
                  </a:outerShdw>
                </a:effectLst>
              </a:rPr>
              <a:t>передвищої</a:t>
            </a:r>
            <a:r>
              <a:rPr lang="uk-UA" b="1" u="sng" dirty="0" smtClean="0">
                <a:solidFill>
                  <a:schemeClr val="accent5">
                    <a:lumMod val="75000"/>
                  </a:schemeClr>
                </a:solidFill>
                <a:effectLst>
                  <a:outerShdw blurRad="38100" dist="38100" dir="2700000" algn="tl">
                    <a:srgbClr val="000000">
                      <a:alpha val="43137"/>
                    </a:srgbClr>
                  </a:outerShdw>
                </a:effectLst>
              </a:rPr>
              <a:t> освіти</a:t>
            </a:r>
            <a:endParaRPr lang="uk-UA" b="1" u="sng" dirty="0">
              <a:solidFill>
                <a:schemeClr val="accent5">
                  <a:lumMod val="7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68691105"/>
              </p:ext>
            </p:extLst>
          </p:nvPr>
        </p:nvGraphicFramePr>
        <p:xfrm>
          <a:off x="838200" y="1825625"/>
          <a:ext cx="10515600" cy="4617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6933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0710333" cy="1325563"/>
          </a:xfrm>
        </p:spPr>
        <p:txBody>
          <a:bodyPr>
            <a:normAutofit fontScale="90000"/>
          </a:bodyPr>
          <a:lstStyle/>
          <a:p>
            <a:r>
              <a:rPr lang="uk-UA" dirty="0" smtClean="0">
                <a:effectLst>
                  <a:outerShdw blurRad="38100" dist="38100" dir="2700000" algn="tl">
                    <a:srgbClr val="000000">
                      <a:alpha val="43137"/>
                    </a:srgbClr>
                  </a:outerShdw>
                </a:effectLst>
              </a:rPr>
              <a:t>Кадрові вимоги щодо започаткування та провадження освітньої діяльності на рівні фахової </a:t>
            </a:r>
            <a:r>
              <a:rPr lang="uk-UA" dirty="0" err="1" smtClean="0">
                <a:effectLst>
                  <a:outerShdw blurRad="38100" dist="38100" dir="2700000" algn="tl">
                    <a:srgbClr val="000000">
                      <a:alpha val="43137"/>
                    </a:srgbClr>
                  </a:outerShdw>
                </a:effectLst>
              </a:rPr>
              <a:t>передвищої</a:t>
            </a:r>
            <a:r>
              <a:rPr lang="uk-UA" dirty="0" smtClean="0">
                <a:effectLst>
                  <a:outerShdw blurRad="38100" dist="38100" dir="2700000" algn="tl">
                    <a:srgbClr val="000000">
                      <a:alpha val="43137"/>
                    </a:srgbClr>
                  </a:outerShdw>
                </a:effectLst>
              </a:rPr>
              <a:t> освіти</a:t>
            </a:r>
            <a:endParaRPr lang="uk-UA"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1964267"/>
            <a:ext cx="10515600" cy="4775200"/>
          </a:xfrm>
        </p:spPr>
        <p:txBody>
          <a:bodyPr>
            <a:normAutofit fontScale="62500" lnSpcReduction="20000"/>
          </a:bodyPr>
          <a:lstStyle/>
          <a:p>
            <a:pPr algn="just"/>
            <a:r>
              <a:rPr lang="uk-UA" dirty="0"/>
              <a:t>Здобувач ліцензії (ліцензіат) повинен бути забезпечений педагогічними працівниками, необхідними для реалізації затверджених освітньо-професійних програм відповідної спеціальності та навчальних планів.</a:t>
            </a:r>
          </a:p>
          <a:p>
            <a:pPr algn="just"/>
            <a:r>
              <a:rPr lang="uk-UA" dirty="0"/>
              <a:t>Кожний освітній компонент повинен бути забезпечений педагогічними працівниками з урахуванням їх освітньої та/або професійної кваліфікації. Відповідність кваліфікації визначається спеціальністю згідно з документом про вищу освіту або науковий ступінь, або досвідом практичної роботи за відповідним фахом не менше п’яти років (крім педагогічної чи науково-педагогічної діяльності).</a:t>
            </a:r>
          </a:p>
          <a:p>
            <a:pPr algn="just"/>
            <a:r>
              <a:rPr lang="uk-UA" dirty="0"/>
              <a:t>Частка педагогічних працівників, які працюють у здобувача ліцензії (ліцензіата) за основним місцем роботи, повинна становити не менше 50 відсотків за відповідною спеціальністю.</a:t>
            </a:r>
          </a:p>
          <a:p>
            <a:pPr algn="just"/>
            <a:r>
              <a:rPr lang="uk-UA" dirty="0"/>
              <a:t>Здобувач ліцензії (ліцензіат) для відповідної спеціальності повинен мати не менше трьох педагогічних працівників, які працюють у закладі освіти за основним місцем роботи, мають освітню та/або професійну кваліфікацію, яка відповідає спеціальності, що ліцензується, з яких не менш як дві особи мають вищу педагогічну категорію.</a:t>
            </a:r>
          </a:p>
          <a:p>
            <a:pPr algn="just"/>
            <a:r>
              <a:rPr lang="uk-UA" dirty="0" smtClean="0"/>
              <a:t>У </a:t>
            </a:r>
            <a:r>
              <a:rPr lang="uk-UA" dirty="0"/>
              <a:t>разі запровадження освітньої діяльності з підготовки іноземців та осіб без громадянства  не менше 25 відсотків педагогічних працівників, які забезпечують реалізацію освітніх компонентів, передбачених освітньою програмою, з підготовки іноземців та осіб без громадянства іншою ніж державна мовою, повинні мати документ, що засвідчує володіння англійською мовою на рівні не нижче В2 відповідно до Загальноєвропейських рекомендацій з </a:t>
            </a:r>
            <a:r>
              <a:rPr lang="uk-UA" dirty="0" err="1"/>
              <a:t>мовної</a:t>
            </a:r>
            <a:r>
              <a:rPr lang="uk-UA" dirty="0"/>
              <a:t> освіти, або мати кваліфікаційні документи (документ про вищу освіту, науковий ступінь), що засвідчують кваліфікацію з англійської мови.</a:t>
            </a:r>
          </a:p>
        </p:txBody>
      </p:sp>
    </p:spTree>
    <p:extLst>
      <p:ext uri="{BB962C8B-B14F-4D97-AF65-F5344CB8AC3E}">
        <p14:creationId xmlns:p14="http://schemas.microsoft.com/office/powerpoint/2010/main" val="4284731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effectLst>
                  <a:outerShdw blurRad="38100" dist="38100" dir="2700000" algn="tl">
                    <a:srgbClr val="000000">
                      <a:alpha val="43137"/>
                    </a:srgbClr>
                  </a:outerShdw>
                </a:effectLst>
              </a:rPr>
              <a:t>Підвищення кваліфікації  </a:t>
            </a:r>
            <a:br>
              <a:rPr lang="uk-UA" b="1" dirty="0" smtClean="0">
                <a:effectLst>
                  <a:outerShdw blurRad="38100" dist="38100" dir="2700000" algn="tl">
                    <a:srgbClr val="000000">
                      <a:alpha val="43137"/>
                    </a:srgbClr>
                  </a:outerShdw>
                </a:effectLst>
              </a:rPr>
            </a:br>
            <a:r>
              <a:rPr lang="uk-UA" b="1" u="sng" dirty="0" smtClean="0">
                <a:solidFill>
                  <a:srgbClr val="0070C0"/>
                </a:solidFill>
                <a:effectLst>
                  <a:outerShdw blurRad="38100" dist="38100" dir="2700000" algn="tl">
                    <a:srgbClr val="000000">
                      <a:alpha val="43137"/>
                    </a:srgbClr>
                  </a:outerShdw>
                </a:effectLst>
              </a:rPr>
              <a:t>(нормативні документи)</a:t>
            </a:r>
            <a:endParaRPr lang="uk-UA" b="1" u="sng"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lstStyle/>
          <a:p>
            <a:r>
              <a:rPr lang="uk-UA" dirty="0" smtClean="0"/>
              <a:t>Закон України «Про освіту» (стаття 59)</a:t>
            </a:r>
          </a:p>
          <a:p>
            <a:r>
              <a:rPr lang="uk-UA" dirty="0" smtClean="0"/>
              <a:t>Закон України «Про вищу освіту» (стаття 60)</a:t>
            </a:r>
          </a:p>
          <a:p>
            <a:r>
              <a:rPr lang="uk-UA" dirty="0" smtClean="0"/>
              <a:t>Закон України «Про фахову </a:t>
            </a:r>
            <a:r>
              <a:rPr lang="uk-UA" dirty="0" err="1" smtClean="0"/>
              <a:t>передвищу</a:t>
            </a:r>
            <a:r>
              <a:rPr lang="uk-UA" dirty="0" smtClean="0"/>
              <a:t> освіту» (стаття 24)</a:t>
            </a:r>
          </a:p>
          <a:p>
            <a:r>
              <a:rPr lang="uk-UA" dirty="0" smtClean="0"/>
              <a:t>Закон України  «Про професійний розвиток працівників</a:t>
            </a:r>
          </a:p>
          <a:p>
            <a:r>
              <a:rPr lang="uk-UA" dirty="0" smtClean="0"/>
              <a:t>Постанова КМУ від 21.08.2019 №800 «Порядок підвищення кваліфікації педагогічних та науково-педагогічних працівників»</a:t>
            </a:r>
          </a:p>
          <a:p>
            <a:r>
              <a:rPr lang="uk-UA" dirty="0" smtClean="0"/>
              <a:t>Наказ МОН від 30.10.2020 № 1341 «Методичні рекомендації для професійного розвитку науково-педагогічних працівників»</a:t>
            </a:r>
          </a:p>
          <a:p>
            <a:endParaRPr lang="uk-UA" dirty="0"/>
          </a:p>
        </p:txBody>
      </p:sp>
    </p:spTree>
    <p:extLst>
      <p:ext uri="{BB962C8B-B14F-4D97-AF65-F5344CB8AC3E}">
        <p14:creationId xmlns:p14="http://schemas.microsoft.com/office/powerpoint/2010/main" val="3109910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smtClean="0">
                <a:effectLst>
                  <a:outerShdw blurRad="38100" dist="38100" dir="2700000" algn="tl">
                    <a:srgbClr val="000000">
                      <a:alpha val="43137"/>
                    </a:srgbClr>
                  </a:outerShdw>
                </a:effectLst>
              </a:rPr>
              <a:t>Періодичність та обсяги підвищення кваліфікації </a:t>
            </a:r>
            <a:r>
              <a:rPr lang="uk-UA" sz="3600" b="1" u="sng" dirty="0" smtClean="0">
                <a:solidFill>
                  <a:srgbClr val="0070C0"/>
                </a:solidFill>
                <a:effectLst>
                  <a:outerShdw blurRad="38100" dist="38100" dir="2700000" algn="tl">
                    <a:srgbClr val="000000">
                      <a:alpha val="43137"/>
                    </a:srgbClr>
                  </a:outerShdw>
                </a:effectLst>
              </a:rPr>
              <a:t>науково-педагогічних працівників</a:t>
            </a:r>
            <a:r>
              <a:rPr lang="uk-UA" sz="3600" b="1" dirty="0" smtClean="0">
                <a:effectLst>
                  <a:outerShdw blurRad="38100" dist="38100" dir="2700000" algn="tl">
                    <a:srgbClr val="000000">
                      <a:alpha val="43137"/>
                    </a:srgbClr>
                  </a:outerShdw>
                </a:effectLst>
              </a:rPr>
              <a:t>, які здійснюють свою професійну діяльність </a:t>
            </a:r>
            <a:r>
              <a:rPr lang="uk-UA" sz="3600" b="1" u="sng" dirty="0" smtClean="0">
                <a:solidFill>
                  <a:srgbClr val="0070C0"/>
                </a:solidFill>
                <a:effectLst>
                  <a:outerShdw blurRad="38100" dist="38100" dir="2700000" algn="tl">
                    <a:srgbClr val="000000">
                      <a:alpha val="43137"/>
                    </a:srgbClr>
                  </a:outerShdw>
                </a:effectLst>
              </a:rPr>
              <a:t>на різних рівнях освіти</a:t>
            </a:r>
            <a:endParaRPr lang="uk-UA" sz="3600" b="1" u="sng" dirty="0">
              <a:solidFill>
                <a:srgbClr val="0070C0"/>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838200" y="2587625"/>
            <a:ext cx="10515600" cy="4351338"/>
          </a:xfrm>
        </p:spPr>
        <p:txBody>
          <a:bodyPr>
            <a:normAutofit fontScale="85000" lnSpcReduction="20000"/>
          </a:bodyPr>
          <a:lstStyle/>
          <a:p>
            <a:pPr algn="just"/>
            <a:r>
              <a:rPr lang="uk-UA" dirty="0" smtClean="0"/>
              <a:t>Професійний розвиток науково-педагогічних працівників закладів фахової </a:t>
            </a:r>
            <a:r>
              <a:rPr lang="uk-UA" dirty="0" err="1" smtClean="0"/>
              <a:t>передвищої</a:t>
            </a:r>
            <a:r>
              <a:rPr lang="uk-UA" dirty="0" smtClean="0"/>
              <a:t>, вищої та післядипломної освіти передбачає безперервний процес набуття нових та вдосконалення раніше набутих професійних та загальних </a:t>
            </a:r>
            <a:r>
              <a:rPr lang="uk-UA" dirty="0" err="1" smtClean="0"/>
              <a:t>компетентностей</a:t>
            </a:r>
            <a:r>
              <a:rPr lang="uk-UA" dirty="0" smtClean="0"/>
              <a:t>, необхідних для професійної діяльності, передбачає постійну самоосвіту та інші види </a:t>
            </a:r>
            <a:r>
              <a:rPr lang="en-US" dirty="0" err="1" smtClean="0"/>
              <a:t>i</a:t>
            </a:r>
            <a:r>
              <a:rPr lang="en-US" dirty="0" smtClean="0"/>
              <a:t> </a:t>
            </a:r>
            <a:r>
              <a:rPr lang="uk-UA" dirty="0" smtClean="0"/>
              <a:t>форми професійного зростання </a:t>
            </a:r>
            <a:r>
              <a:rPr lang="en-US" dirty="0" err="1" smtClean="0"/>
              <a:t>i</a:t>
            </a:r>
            <a:r>
              <a:rPr lang="en-US" dirty="0" smtClean="0"/>
              <a:t> </a:t>
            </a:r>
            <a:r>
              <a:rPr lang="uk-UA" dirty="0" smtClean="0"/>
              <a:t>може здійснюватися, шляхом формальної та неформальної освіти, стажування, здійснення професійної діяльності тощо. Зокрема, професійним розвитком може вважатися здобуття наступного ступеня вищої освіти (освітнього, освітньо-професійного, </a:t>
            </a:r>
            <a:r>
              <a:rPr lang="uk-UA" dirty="0" err="1" smtClean="0"/>
              <a:t>освітньо</a:t>
            </a:r>
            <a:r>
              <a:rPr lang="uk-UA" dirty="0" smtClean="0"/>
              <a:t>-наукового, </a:t>
            </a:r>
            <a:r>
              <a:rPr lang="uk-UA" dirty="0" err="1" smtClean="0"/>
              <a:t>освітньо</a:t>
            </a:r>
            <a:r>
              <a:rPr lang="uk-UA" dirty="0" smtClean="0"/>
              <a:t>-творчого, наукового), у тому числі за іншою спеціальністю, спеціалізація, підвищення кваліфікації, стажування та/або самоосвіта, виконання нових </a:t>
            </a:r>
            <a:r>
              <a:rPr lang="en-US" dirty="0" smtClean="0"/>
              <a:t>a6o </a:t>
            </a:r>
            <a:r>
              <a:rPr lang="uk-UA" dirty="0" smtClean="0"/>
              <a:t>більшої складності професійних обов’язків тощо, що дає змогу науково-педагогічному працівнику підтримувати належний </a:t>
            </a:r>
            <a:r>
              <a:rPr lang="en-US" dirty="0" smtClean="0"/>
              <a:t>a6o </a:t>
            </a:r>
            <a:r>
              <a:rPr lang="uk-UA" dirty="0" smtClean="0"/>
              <a:t>покращувати рівень професійної кваліфікації </a:t>
            </a:r>
            <a:r>
              <a:rPr lang="en-US" dirty="0" err="1" smtClean="0"/>
              <a:t>i</a:t>
            </a:r>
            <a:r>
              <a:rPr lang="en-US" dirty="0" smtClean="0"/>
              <a:t> </a:t>
            </a:r>
            <a:r>
              <a:rPr lang="uk-UA" dirty="0" smtClean="0"/>
              <a:t>триває впродовж усього періоду його професійної діяльності.</a:t>
            </a:r>
            <a:endParaRPr lang="uk-UA" dirty="0"/>
          </a:p>
        </p:txBody>
      </p:sp>
    </p:spTree>
    <p:extLst>
      <p:ext uri="{BB962C8B-B14F-4D97-AF65-F5344CB8AC3E}">
        <p14:creationId xmlns:p14="http://schemas.microsoft.com/office/powerpoint/2010/main" val="2161857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2723</Words>
  <Application>Microsoft Office PowerPoint</Application>
  <PresentationFormat>Широкий екран</PresentationFormat>
  <Paragraphs>165</Paragraphs>
  <Slides>30</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30</vt:i4>
      </vt:variant>
    </vt:vector>
  </HeadingPairs>
  <TitlesOfParts>
    <vt:vector size="38" baseType="lpstr">
      <vt:lpstr>Arial</vt:lpstr>
      <vt:lpstr>Bahnschrift SemiBold</vt:lpstr>
      <vt:lpstr>Calibri</vt:lpstr>
      <vt:lpstr>Calibri Light</vt:lpstr>
      <vt:lpstr>Constantia</vt:lpstr>
      <vt:lpstr>Menlo</vt:lpstr>
      <vt:lpstr>Times New Roman</vt:lpstr>
      <vt:lpstr>Тема Office</vt:lpstr>
      <vt:lpstr>Вимоги до кадрового забезпечення освітніх програм  та матеріально-технічної бази для проходження процедури ліцензування та акредитації </vt:lpstr>
      <vt:lpstr>Організаційні вимоги щодо започаткування та провадження освітньої діяльності</vt:lpstr>
      <vt:lpstr>Організаційні вимоги щодо започаткування та провадження освітньої діяльності</vt:lpstr>
      <vt:lpstr>Презентація PowerPoint</vt:lpstr>
      <vt:lpstr>Презентація PowerPoint</vt:lpstr>
      <vt:lpstr>Кадрові вимоги щодо започаткування та провадження освітньої діяльності на рівні фахової передвищої освіти</vt:lpstr>
      <vt:lpstr>Кадрові вимоги щодо започаткування та провадження освітньої діяльності на рівні фахової передвищої освіти</vt:lpstr>
      <vt:lpstr>Підвищення кваліфікації   (нормативні документи)</vt:lpstr>
      <vt:lpstr>Періодичність та обсяги підвищення кваліфікації науково-педагогічних працівників, які здійснюють свою професійну діяльність на різних рівнях освіти</vt:lpstr>
      <vt:lpstr>Періодичність та обсяги підвищення кваліфікації науково-педагогічних працівників, які здійснюють свою професійну діяльність на різних рівнях освіти</vt:lpstr>
      <vt:lpstr>Науково-педагогічним працівникам закладів освіти вперше призначеним на посади</vt:lpstr>
      <vt:lpstr>Організація підвищення кваліфікації</vt:lpstr>
      <vt:lpstr>Критерій 5 Кадрове забезпечення реалізації освітньо-професійної програми</vt:lpstr>
      <vt:lpstr>Атестація педагогічних працівників відповідно до типового Положення  про атестацію педагогічних працівників  </vt:lpstr>
      <vt:lpstr>Позачергова атестація</vt:lpstr>
      <vt:lpstr>Організація та строки проведення атестації </vt:lpstr>
      <vt:lpstr>Педагогічний працівник визнається таким, що відповідає займаній посаді, якщо:</vt:lpstr>
      <vt:lpstr>Презентація PowerPoint</vt:lpstr>
      <vt:lpstr>Кваліфікаційна категорія "спеціаліст вищої категорії" присвоюється</vt:lpstr>
      <vt:lpstr>Порядок створення та повноваження  атестаційних комісій </vt:lpstr>
      <vt:lpstr>Атестаційні комісії I рівня мають право:</vt:lpstr>
      <vt:lpstr>Атестаційні комісії II рівня мають право:</vt:lpstr>
      <vt:lpstr>Технологічні вимоги щодо забезпечення започаткування та провадження освітньої діяльності за рівнем фахової передвищої освіти</vt:lpstr>
      <vt:lpstr>Технологічні вимоги щодо забезпечення започаткування та провадження освітньої діяльності за рівнем фахової передвищої освіти</vt:lpstr>
      <vt:lpstr>Технологічні вимоги щодо забезпечення започаткування та провадження освітньої діяльності за рівнем фахової передвищої освіти</vt:lpstr>
      <vt:lpstr>Технологічні вимоги щодо забезпечення започаткування та провадження освітньої діяльності за рівнем фахової передвищої освіти</vt:lpstr>
      <vt:lpstr>Перелік документів, які подає здобувач ліцензії (ліцензіат) для започаткування (розширення) провадження освітньої діяльності на рівні фахової передвищої освіти</vt:lpstr>
      <vt:lpstr>Перелік документів, які подає здобувач ліцензії (ліцензіат) для започаткування (розширення) провадження освітньої діяльності на рівні фахової передвищої освіти</vt:lpstr>
      <vt:lpstr>Перелік документів, які подає здобувач ліцензії (ліцензіат) для започаткування (розширення) провадження освітньої діяльності на рівні фахової передвищої освіти</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Вимоги до кадрового забезпечення освітніх програм  та матеріально-технічної бази для проходження процедури ліцензування та акредитації</dc:title>
  <dc:creator>Володіна Людмила Валеріївна</dc:creator>
  <cp:lastModifiedBy>selector</cp:lastModifiedBy>
  <cp:revision>20</cp:revision>
  <dcterms:created xsi:type="dcterms:W3CDTF">2022-10-24T05:27:02Z</dcterms:created>
  <dcterms:modified xsi:type="dcterms:W3CDTF">2022-10-25T21:27:14Z</dcterms:modified>
</cp:coreProperties>
</file>