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C2AF3E-AD88-4F06-84CA-348392725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688E9C4-D934-47B3-9D44-E237305E0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8221C7-A3CC-4B06-A74F-5F788F14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6FEFFD-F212-4537-9B8C-356C6465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E56C91-2A5B-48D6-BBB4-4C91D28D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2676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8DCFF8-66AA-4E1B-AA7A-FE574FFD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8C37BCB-57F9-486F-8325-3184D338D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23E16E-01D8-4ADC-9125-BEF3283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1C32EB-56C6-46BE-A8AB-D2ECD34A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7051B0-082B-4410-BBE4-CAC81E52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8047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9DEE163-5A12-4B6A-A7B9-84818CFE5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8290088-040B-4077-A90E-CA2358521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415A74-7A89-4206-BB63-B703F41D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92C0E9-2BBF-425B-9581-799A94E1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3CBE40-4477-425E-BB63-9B8B6EDD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872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247410-B4A8-4137-BD94-A87E7C0F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AB85C-1781-4788-A981-61C737ED8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D48A51-6274-4C3E-9DF7-8DD79A1D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20DB9B-CCCF-401D-99A1-9C113E591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81A7CB-F3A7-47D6-9196-5C08BC11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3493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857DBA-0FD7-4511-9275-22AA2894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40A45B-0FAE-4C67-ADE9-F598C74C6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FA498A-D299-4571-8B95-347C6DC9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652DAD-44AB-44DA-B4D0-B3131B5D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C9A49A-E223-49A2-B7F1-A60C3401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743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84EAED-9EAC-491D-9F44-FCDE0CA1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975297-E512-4479-9AF7-015FE739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CCB1D13-936D-4BB7-A9DC-42536B8B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289AB3-F91B-4484-AF08-66526356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F3C4261-A77A-4593-8BAB-FF4CD35E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0279C6-CF22-490E-9AF2-E770589A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1044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638A69-F1DE-4969-95A3-379AD44F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5F1B5D-C23F-4712-AE3F-73F04CC6B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7A7D36-FD98-42CF-9024-3BF6746AE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F56246F-7DB4-42A2-A858-2017B3A1F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B06F1B6-3563-44DA-9C13-1F70C2202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F26310-4277-442A-994D-3F60F3F9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A351465-62B4-4352-955A-B02115AC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8F9707A-F91C-43BF-A9F9-3D2FCA9F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8592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E5B8C-BA33-42FA-92B2-4B2C96BA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9B8F2AF-FC78-41A3-ABFF-174FC0F4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91D1118-3B4C-41BB-B3D3-03BEE0EC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F9589E6-567C-4A2F-974A-90CD1DBA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9434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5C87E08-9D7B-45E0-9F9E-784133FD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E8D009-CA12-46FB-AB1B-1B4E7A7B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12DA701-DA4D-4AED-80E2-B2EF78D4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115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718957-96A1-415E-A8A1-EEDBE2D0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B50E1F-B03D-4DCF-914E-C1AAC25E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E1155B-20C0-4A9B-9A4F-8AA2B669A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6BA243-5591-431E-A447-A6171AF2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C24CE1-9989-4184-90CA-47D95B6E1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E94EAA-8999-4DB4-83C6-29B08DDC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2541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A14CE7-EC06-46B9-992B-FD0DAEB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257394-B60A-44DD-A4BF-5C7A41375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A50C44-504F-4D08-8D5A-EDCAB77E2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A3643D4-822A-4E11-8D10-D3E17865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1B2117-E44A-4768-ABB9-7F6C6A86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E05B72-C776-473E-9744-37AB5DF7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056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FCD45-B05A-4119-A17D-A4239FFF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F92A50-2494-4891-BCA4-65AC7821E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48CC82-6E34-44CA-A0DD-A89CF4E61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69DE7-FB8F-42FC-9CE1-9B846838FD9F}" type="datetimeFigureOut">
              <a:rPr lang="x-none" smtClean="0"/>
              <a:pPr/>
              <a:t>27.06.2022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534A3D-F8B4-4633-BF60-66EFCAEDB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85D96B-E7A5-4568-85D0-2501DC635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4FF62-5134-4995-8913-8477AF912A5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7978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51B28B-68A1-4003-8DE3-C8F6B2F98F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96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ADEC0D-F121-4E65-B52E-5148DE4955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30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09A5B0-E7FA-4AD9-A647-77D982119F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61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13EE82-4DDB-4BEB-8BB0-09C49476C2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45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тя-Буча">
            <a:hlinkClick r:id="" action="ppaction://media"/>
            <a:extLst>
              <a:ext uri="{FF2B5EF4-FFF2-40B4-BE49-F238E27FC236}">
                <a16:creationId xmlns:a16="http://schemas.microsoft.com/office/drawing/2014/main" xmlns="" id="{3C4BFA7A-517A-4FFB-AF94-3281CE297D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98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тя-Буча (1)">
            <a:hlinkClick r:id="" action="ppaction://media"/>
            <a:extLst>
              <a:ext uri="{FF2B5EF4-FFF2-40B4-BE49-F238E27FC236}">
                <a16:creationId xmlns:a16="http://schemas.microsoft.com/office/drawing/2014/main" xmlns="" id="{1B48A511-0326-4A25-BC67-CC98D662CC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1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75EBC6-8EEA-4BBE-BC04-C36220227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34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Произвольный</PresentationFormat>
  <Paragraphs>0</Paragraphs>
  <Slides>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Fast Sad</cp:lastModifiedBy>
  <cp:revision>3</cp:revision>
  <dcterms:created xsi:type="dcterms:W3CDTF">2022-06-13T16:14:41Z</dcterms:created>
  <dcterms:modified xsi:type="dcterms:W3CDTF">2022-06-27T20:50:14Z</dcterms:modified>
</cp:coreProperties>
</file>