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10" d="100"/>
          <a:sy n="110" d="100"/>
        </p:scale>
        <p:origin x="-558" y="-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7AF056-4A31-451D-B17F-1D6D3BDB8231}" type="datetimeFigureOut">
              <a:rPr lang="ru-RU" smtClean="0"/>
              <a:pPr/>
              <a:t>27.06.2022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214EC0-850A-4C7E-B97E-14DACE3B782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8541531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7AF056-4A31-451D-B17F-1D6D3BDB8231}" type="datetimeFigureOut">
              <a:rPr lang="ru-RU" smtClean="0"/>
              <a:pPr/>
              <a:t>27.06.2022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214EC0-850A-4C7E-B97E-14DACE3B782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4875568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7AF056-4A31-451D-B17F-1D6D3BDB8231}" type="datetimeFigureOut">
              <a:rPr lang="ru-RU" smtClean="0"/>
              <a:pPr/>
              <a:t>27.06.2022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214EC0-850A-4C7E-B97E-14DACE3B782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1098493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7AF056-4A31-451D-B17F-1D6D3BDB8231}" type="datetimeFigureOut">
              <a:rPr lang="ru-RU" smtClean="0"/>
              <a:pPr/>
              <a:t>27.06.2022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214EC0-850A-4C7E-B97E-14DACE3B782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333852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7AF056-4A31-451D-B17F-1D6D3BDB8231}" type="datetimeFigureOut">
              <a:rPr lang="ru-RU" smtClean="0"/>
              <a:pPr/>
              <a:t>27.06.2022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214EC0-850A-4C7E-B97E-14DACE3B782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1179289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7AF056-4A31-451D-B17F-1D6D3BDB8231}" type="datetimeFigureOut">
              <a:rPr lang="ru-RU" smtClean="0"/>
              <a:pPr/>
              <a:t>27.06.2022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214EC0-850A-4C7E-B97E-14DACE3B782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8411217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7AF056-4A31-451D-B17F-1D6D3BDB8231}" type="datetimeFigureOut">
              <a:rPr lang="ru-RU" smtClean="0"/>
              <a:pPr/>
              <a:t>27.06.2022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214EC0-850A-4C7E-B97E-14DACE3B782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285558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7AF056-4A31-451D-B17F-1D6D3BDB8231}" type="datetimeFigureOut">
              <a:rPr lang="ru-RU" smtClean="0"/>
              <a:pPr/>
              <a:t>27.06.2022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214EC0-850A-4C7E-B97E-14DACE3B782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9633734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7AF056-4A31-451D-B17F-1D6D3BDB8231}" type="datetimeFigureOut">
              <a:rPr lang="ru-RU" smtClean="0"/>
              <a:pPr/>
              <a:t>27.06.2022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214EC0-850A-4C7E-B97E-14DACE3B782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5270243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7AF056-4A31-451D-B17F-1D6D3BDB8231}" type="datetimeFigureOut">
              <a:rPr lang="ru-RU" smtClean="0"/>
              <a:pPr/>
              <a:t>27.06.2022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214EC0-850A-4C7E-B97E-14DACE3B782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4459165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7AF056-4A31-451D-B17F-1D6D3BDB8231}" type="datetimeFigureOut">
              <a:rPr lang="ru-RU" smtClean="0"/>
              <a:pPr/>
              <a:t>27.06.2022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214EC0-850A-4C7E-B97E-14DACE3B782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7064760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7AF056-4A31-451D-B17F-1D6D3BDB8231}" type="datetimeFigureOut">
              <a:rPr lang="ru-RU" smtClean="0"/>
              <a:pPr/>
              <a:t>27.06.2022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214EC0-850A-4C7E-B97E-14DACE3B782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9825144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2302370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60318786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59494159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38328022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40856101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10331763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Office PowerPoint</Application>
  <PresentationFormat>Произвольный</PresentationFormat>
  <Paragraphs>0</Paragraphs>
  <Slides>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Дима</dc:creator>
  <cp:lastModifiedBy>Fast Sad</cp:lastModifiedBy>
  <cp:revision>2</cp:revision>
  <dcterms:created xsi:type="dcterms:W3CDTF">2022-06-26T19:25:56Z</dcterms:created>
  <dcterms:modified xsi:type="dcterms:W3CDTF">2022-06-27T20:47:49Z</dcterms:modified>
</cp:coreProperties>
</file>